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332" r:id="rId2"/>
    <p:sldId id="334" r:id="rId3"/>
    <p:sldId id="308" r:id="rId4"/>
    <p:sldId id="310" r:id="rId5"/>
    <p:sldId id="333" r:id="rId6"/>
    <p:sldId id="335" r:id="rId7"/>
    <p:sldId id="326" r:id="rId8"/>
    <p:sldId id="327" r:id="rId9"/>
    <p:sldId id="328" r:id="rId10"/>
    <p:sldId id="336" r:id="rId11"/>
    <p:sldId id="284" r:id="rId12"/>
    <p:sldId id="320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907"/>
    <a:srgbClr val="E6E6E6"/>
    <a:srgbClr val="95BC49"/>
    <a:srgbClr val="1A7BAE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3782" autoAdjust="0"/>
  </p:normalViewPr>
  <p:slideViewPr>
    <p:cSldViewPr snapToGrid="0" snapToObjects="1">
      <p:cViewPr varScale="1">
        <p:scale>
          <a:sx n="65" d="100"/>
          <a:sy n="65" d="100"/>
        </p:scale>
        <p:origin x="80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4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首周销量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</c:v>
                </c:pt>
                <c:pt idx="1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25-4AAC-866C-D72BAE1EB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2832736"/>
        <c:axId val="692836096"/>
      </c:barChart>
      <c:catAx>
        <c:axId val="69283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2836096"/>
        <c:crosses val="autoZero"/>
        <c:auto val="1"/>
        <c:lblAlgn val="ctr"/>
        <c:lblOffset val="100"/>
        <c:noMultiLvlLbl val="0"/>
      </c:catAx>
      <c:valAx>
        <c:axId val="69283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28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/>
              <a:t>单日竞猜</a:t>
            </a:r>
            <a:r>
              <a:rPr lang="zh-CN" dirty="0" smtClean="0"/>
              <a:t>销售额</a:t>
            </a:r>
            <a:r>
              <a:rPr lang="zh-CN" altLang="en-US" dirty="0" smtClean="0"/>
              <a:t>（亿）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46577335229358E-2"/>
          <c:y val="0.12534924316060267"/>
          <c:w val="0.95309758142446588"/>
          <c:h val="0.80633697734400134"/>
        </c:manualLayout>
      </c:layout>
      <c:lineChart>
        <c:grouping val="standard"/>
        <c:varyColors val="0"/>
        <c:ser>
          <c:idx val="2"/>
          <c:order val="0"/>
          <c:tx>
            <c:strRef>
              <c:f>工作表1!$B$1</c:f>
              <c:strCache>
                <c:ptCount val="1"/>
                <c:pt idx="0">
                  <c:v>系列 3</c:v>
                </c:pt>
              </c:strCache>
            </c:strRef>
          </c:tx>
          <c:spPr>
            <a:ln w="76200" cap="flat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工作表1!$A$2:$A$5</c:f>
              <c:strCache>
                <c:ptCount val="4"/>
                <c:pt idx="0">
                  <c:v>2014最高</c:v>
                </c:pt>
                <c:pt idx="1">
                  <c:v>2018.6.15</c:v>
                </c:pt>
                <c:pt idx="2">
                  <c:v>2018.6.16</c:v>
                </c:pt>
                <c:pt idx="3">
                  <c:v>2018.6.17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8.6999999999999993</c:v>
                </c:pt>
                <c:pt idx="1">
                  <c:v>16.760000000000002</c:v>
                </c:pt>
                <c:pt idx="2">
                  <c:v>20.78</c:v>
                </c:pt>
                <c:pt idx="3">
                  <c:v>23.18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96-4594-8470-0963C397EC1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47"/>
          <c:upBars>
            <c:spPr>
              <a:solidFill>
                <a:schemeClr val="lt1"/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downBars>
        </c:upDownBars>
        <c:smooth val="0"/>
        <c:axId val="171802752"/>
        <c:axId val="171803312"/>
      </c:lineChart>
      <c:catAx>
        <c:axId val="17180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3312"/>
        <c:crosses val="autoZero"/>
        <c:auto val="1"/>
        <c:lblAlgn val="ctr"/>
        <c:lblOffset val="100"/>
        <c:noMultiLvlLbl val="0"/>
      </c:catAx>
      <c:valAx>
        <c:axId val="1718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2752"/>
        <c:crosses val="autoZero"/>
        <c:crossBetween val="between"/>
        <c:majorUnit val="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CE66D-3510-4108-8844-1B49A3E74094}" type="doc">
      <dgm:prSet loTypeId="urn:microsoft.com/office/officeart/2008/layout/AlternatingHexagons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zh-CN" altLang="en-US"/>
        </a:p>
      </dgm:t>
    </dgm:pt>
    <dgm:pt modelId="{2C7B15D2-31AF-403C-B462-8EC8056AD5A4}">
      <dgm:prSet phldrT="[文本]"/>
      <dgm:spPr/>
      <dgm:t>
        <a:bodyPr/>
        <a:lstStyle/>
        <a:p>
          <a:r>
            <a:rPr lang="zh-CN" altLang="en-US" dirty="0" smtClean="0"/>
            <a:t>定制啤酒</a:t>
          </a:r>
          <a:r>
            <a:rPr lang="en-US" altLang="zh-CN" dirty="0" smtClean="0"/>
            <a:t>2000</a:t>
          </a:r>
          <a:r>
            <a:rPr lang="zh-CN" altLang="en-US" dirty="0" smtClean="0"/>
            <a:t>吨</a:t>
          </a:r>
          <a:endParaRPr lang="zh-CN" altLang="en-US" dirty="0"/>
        </a:p>
      </dgm:t>
    </dgm:pt>
    <dgm:pt modelId="{9AD08B37-564D-4CEF-B0DF-84588F6DEA5B}" type="sibTrans" cxnId="{D05D441F-70FA-448F-9388-D4C95FE48A3D}">
      <dgm:prSet/>
      <dgm:spPr/>
      <dgm:t>
        <a:bodyPr/>
        <a:lstStyle/>
        <a:p>
          <a:r>
            <a:rPr lang="zh-CN" altLang="en-US" dirty="0" smtClean="0"/>
            <a:t>网红眼霜</a:t>
          </a:r>
          <a:r>
            <a:rPr lang="en-US" altLang="zh-CN" dirty="0" smtClean="0"/>
            <a:t>25000</a:t>
          </a:r>
          <a:r>
            <a:rPr lang="zh-CN" altLang="en-US" dirty="0" smtClean="0"/>
            <a:t>支</a:t>
          </a:r>
          <a:endParaRPr lang="zh-CN" altLang="en-US" dirty="0"/>
        </a:p>
      </dgm:t>
    </dgm:pt>
    <dgm:pt modelId="{0E9179A8-5BD5-4AC6-9FF5-FA71E0899243}" type="parTrans" cxnId="{D05D441F-70FA-448F-9388-D4C95FE48A3D}">
      <dgm:prSet/>
      <dgm:spPr/>
      <dgm:t>
        <a:bodyPr/>
        <a:lstStyle/>
        <a:p>
          <a:endParaRPr lang="zh-CN" altLang="en-US"/>
        </a:p>
      </dgm:t>
    </dgm:pt>
    <dgm:pt modelId="{50A657D7-54B5-40CF-AA79-88ABCED00EC9}">
      <dgm:prSet phldrT="[文本]"/>
      <dgm:spPr/>
      <dgm:t>
        <a:bodyPr/>
        <a:lstStyle/>
        <a:p>
          <a:r>
            <a:rPr lang="zh-CN" altLang="en-US" dirty="0" smtClean="0"/>
            <a:t>男用面膜</a:t>
          </a:r>
          <a:r>
            <a:rPr lang="en-US" altLang="zh-CN" dirty="0" smtClean="0"/>
            <a:t>200</a:t>
          </a:r>
          <a:r>
            <a:rPr lang="zh-CN" altLang="en-US" dirty="0" smtClean="0"/>
            <a:t>万片</a:t>
          </a:r>
          <a:endParaRPr lang="zh-CN" altLang="en-US" dirty="0"/>
        </a:p>
      </dgm:t>
    </dgm:pt>
    <dgm:pt modelId="{66B32B50-671B-4B3C-AF75-25AA07995F77}" type="sibTrans" cxnId="{58423C3A-7A2F-4E02-B38C-8EE02CF41CBD}">
      <dgm:prSet/>
      <dgm:spPr/>
      <dgm:t>
        <a:bodyPr/>
        <a:lstStyle/>
        <a:p>
          <a:r>
            <a:rPr lang="zh-CN" altLang="en-US" dirty="0" smtClean="0"/>
            <a:t>护肝丸增长</a:t>
          </a:r>
          <a:r>
            <a:rPr lang="en-US" altLang="zh-CN" dirty="0" smtClean="0"/>
            <a:t>91%</a:t>
          </a:r>
          <a:endParaRPr lang="zh-CN" altLang="en-US" dirty="0"/>
        </a:p>
      </dgm:t>
    </dgm:pt>
    <dgm:pt modelId="{E2D885C4-4D9D-4CE8-9DF4-5C153FE66C8A}" type="parTrans" cxnId="{58423C3A-7A2F-4E02-B38C-8EE02CF41CBD}">
      <dgm:prSet/>
      <dgm:spPr/>
      <dgm:t>
        <a:bodyPr/>
        <a:lstStyle/>
        <a:p>
          <a:endParaRPr lang="zh-CN" altLang="en-US"/>
        </a:p>
      </dgm:t>
    </dgm:pt>
    <dgm:pt modelId="{331F4248-CC65-4DA2-BDCE-E4668DEC7E0A}">
      <dgm:prSet phldrT="[文本]"/>
      <dgm:spPr/>
      <dgm:t>
        <a:bodyPr/>
        <a:lstStyle/>
        <a:p>
          <a:r>
            <a:rPr lang="zh-CN" altLang="en-US" dirty="0" smtClean="0"/>
            <a:t>果冻涨幅</a:t>
          </a:r>
          <a:r>
            <a:rPr lang="en-US" altLang="zh-CN" dirty="0" smtClean="0"/>
            <a:t>54%</a:t>
          </a:r>
          <a:endParaRPr lang="zh-CN" altLang="en-US" dirty="0"/>
        </a:p>
      </dgm:t>
    </dgm:pt>
    <dgm:pt modelId="{5B487C04-FB62-454D-8DFF-8492198C8E44}" type="sibTrans" cxnId="{AA394A9B-E8F1-4568-A498-6FAC427380BB}">
      <dgm:prSet/>
      <dgm:spPr/>
      <dgm:t>
        <a:bodyPr/>
        <a:lstStyle/>
        <a:p>
          <a:endParaRPr lang="zh-CN" altLang="en-US"/>
        </a:p>
      </dgm:t>
    </dgm:pt>
    <dgm:pt modelId="{74410319-4C6C-4581-BC91-51A67EEBCE32}" type="parTrans" cxnId="{AA394A9B-E8F1-4568-A498-6FAC427380BB}">
      <dgm:prSet/>
      <dgm:spPr/>
      <dgm:t>
        <a:bodyPr/>
        <a:lstStyle/>
        <a:p>
          <a:endParaRPr lang="zh-CN" altLang="en-US"/>
        </a:p>
      </dgm:t>
    </dgm:pt>
    <dgm:pt modelId="{044A9088-A4EE-499D-9D43-DFEB997066C8}">
      <dgm:prSet phldrT="[文本]"/>
      <dgm:spPr/>
      <dgm:t>
        <a:bodyPr/>
        <a:lstStyle/>
        <a:p>
          <a:r>
            <a:rPr lang="en-US" altLang="zh-CN" dirty="0" smtClean="0"/>
            <a:t>5000</a:t>
          </a:r>
          <a:r>
            <a:rPr lang="zh-CN" altLang="en-US" dirty="0" smtClean="0"/>
            <a:t>罐啤酒</a:t>
          </a:r>
          <a:endParaRPr lang="zh-CN" altLang="en-US" dirty="0"/>
        </a:p>
      </dgm:t>
    </dgm:pt>
    <dgm:pt modelId="{DAAFE44D-1763-4246-B943-DF9096AA2B8E}" type="sibTrans" cxnId="{3B25D9A1-3B4A-405E-BBC1-75A6FC8180AE}">
      <dgm:prSet/>
      <dgm:spPr/>
      <dgm:t>
        <a:bodyPr/>
        <a:lstStyle/>
        <a:p>
          <a:r>
            <a:rPr lang="zh-CN" altLang="en-US" dirty="0" smtClean="0"/>
            <a:t>蒸汽眼罩增长</a:t>
          </a:r>
          <a:r>
            <a:rPr lang="en-US" altLang="zh-CN" dirty="0" smtClean="0"/>
            <a:t>137%</a:t>
          </a:r>
          <a:endParaRPr lang="zh-CN" altLang="en-US" dirty="0"/>
        </a:p>
      </dgm:t>
    </dgm:pt>
    <dgm:pt modelId="{350E84D5-BD3B-4D8F-A99C-FC7772B79C1A}" type="parTrans" cxnId="{3B25D9A1-3B4A-405E-BBC1-75A6FC8180AE}">
      <dgm:prSet/>
      <dgm:spPr/>
      <dgm:t>
        <a:bodyPr/>
        <a:lstStyle/>
        <a:p>
          <a:endParaRPr lang="zh-CN" altLang="en-US"/>
        </a:p>
      </dgm:t>
    </dgm:pt>
    <dgm:pt modelId="{B9C051B9-2BFC-41A7-B87A-C3879A5A9216}">
      <dgm:prSet phldrT="[文本]"/>
      <dgm:spPr/>
      <dgm:t>
        <a:bodyPr/>
        <a:lstStyle/>
        <a:p>
          <a:r>
            <a:rPr lang="zh-CN" altLang="en-US" dirty="0" smtClean="0"/>
            <a:t>煲汤订单增幅</a:t>
          </a:r>
          <a:r>
            <a:rPr lang="en-US" altLang="zh-CN" dirty="0" smtClean="0"/>
            <a:t>55%</a:t>
          </a:r>
          <a:endParaRPr lang="zh-CN" altLang="en-US" dirty="0"/>
        </a:p>
      </dgm:t>
    </dgm:pt>
    <dgm:pt modelId="{A9C3D524-AA6F-420C-A838-5D01F37A9302}" type="sibTrans" cxnId="{CC6C1A80-1115-49C7-BFAC-3BE0AA81C615}">
      <dgm:prSet/>
      <dgm:spPr/>
      <dgm:t>
        <a:bodyPr/>
        <a:lstStyle/>
        <a:p>
          <a:r>
            <a:rPr lang="zh-CN" altLang="en-US" dirty="0" smtClean="0"/>
            <a:t>上海买进</a:t>
          </a:r>
          <a:r>
            <a:rPr lang="en-US" altLang="zh-CN" dirty="0" smtClean="0"/>
            <a:t>6000</a:t>
          </a:r>
          <a:r>
            <a:rPr lang="zh-CN" altLang="en-US" dirty="0" smtClean="0"/>
            <a:t>投影仪</a:t>
          </a:r>
          <a:endParaRPr lang="zh-CN" altLang="en-US" dirty="0"/>
        </a:p>
      </dgm:t>
    </dgm:pt>
    <dgm:pt modelId="{1D8584E5-C5C0-4FED-AED4-EA8D55C457FD}" type="parTrans" cxnId="{CC6C1A80-1115-49C7-BFAC-3BE0AA81C615}">
      <dgm:prSet/>
      <dgm:spPr/>
      <dgm:t>
        <a:bodyPr/>
        <a:lstStyle/>
        <a:p>
          <a:endParaRPr lang="zh-CN" altLang="en-US"/>
        </a:p>
      </dgm:t>
    </dgm:pt>
    <dgm:pt modelId="{673D12C8-A411-4995-AEE9-890D5EF9C206}">
      <dgm:prSet phldrT="[文本]"/>
      <dgm:spPr/>
      <dgm:t>
        <a:bodyPr/>
        <a:lstStyle/>
        <a:p>
          <a:r>
            <a:rPr lang="zh-CN" altLang="en-US" dirty="0" smtClean="0"/>
            <a:t>榴莲蛋糕涨幅</a:t>
          </a:r>
          <a:r>
            <a:rPr lang="en-US" altLang="zh-CN" dirty="0" smtClean="0"/>
            <a:t>75%</a:t>
          </a:r>
          <a:endParaRPr lang="zh-CN" altLang="en-US" dirty="0"/>
        </a:p>
      </dgm:t>
    </dgm:pt>
    <dgm:pt modelId="{3AC0D5F6-83E9-4B9D-8B86-BEBDD4563E27}" type="sibTrans" cxnId="{6432FC7E-7112-4144-991C-C13AF584B801}">
      <dgm:prSet/>
      <dgm:spPr/>
      <dgm:t>
        <a:bodyPr/>
        <a:lstStyle/>
        <a:p>
          <a:endParaRPr lang="zh-CN" altLang="en-US"/>
        </a:p>
      </dgm:t>
    </dgm:pt>
    <dgm:pt modelId="{13F4DA72-3E3F-4255-BDF2-26175E0FFA5A}" type="parTrans" cxnId="{6432FC7E-7112-4144-991C-C13AF584B801}">
      <dgm:prSet/>
      <dgm:spPr/>
      <dgm:t>
        <a:bodyPr/>
        <a:lstStyle/>
        <a:p>
          <a:endParaRPr lang="zh-CN" altLang="en-US"/>
        </a:p>
      </dgm:t>
    </dgm:pt>
    <dgm:pt modelId="{34DE6FA9-1740-4729-BCCC-123FD41279D4}">
      <dgm:prSet phldrT="[文本]"/>
      <dgm:spPr/>
      <dgm:t>
        <a:bodyPr/>
        <a:lstStyle/>
        <a:p>
          <a:r>
            <a:rPr lang="zh-CN" altLang="en-US" dirty="0" smtClean="0"/>
            <a:t>中场经济来袭</a:t>
          </a:r>
          <a:endParaRPr lang="zh-CN" altLang="en-US" dirty="0"/>
        </a:p>
      </dgm:t>
    </dgm:pt>
    <dgm:pt modelId="{BB387756-607A-43E9-9362-86D247579C22}" type="sibTrans" cxnId="{09DB8466-8F27-4BAD-AB9B-2AF3BAA97FBD}">
      <dgm:prSet/>
      <dgm:spPr/>
      <dgm:t>
        <a:bodyPr/>
        <a:lstStyle/>
        <a:p>
          <a:r>
            <a:rPr lang="zh-CN" altLang="en-US" dirty="0" smtClean="0"/>
            <a:t>清凉油环比增长</a:t>
          </a:r>
          <a:r>
            <a:rPr lang="en-US" altLang="zh-CN" dirty="0" smtClean="0"/>
            <a:t>115%</a:t>
          </a:r>
          <a:endParaRPr lang="zh-CN" altLang="en-US" dirty="0"/>
        </a:p>
      </dgm:t>
    </dgm:pt>
    <dgm:pt modelId="{B32C4F71-AA5F-439C-BF1D-BDD2D2A8C890}" type="parTrans" cxnId="{09DB8466-8F27-4BAD-AB9B-2AF3BAA97FBD}">
      <dgm:prSet/>
      <dgm:spPr/>
      <dgm:t>
        <a:bodyPr/>
        <a:lstStyle/>
        <a:p>
          <a:endParaRPr lang="zh-CN" altLang="en-US"/>
        </a:p>
      </dgm:t>
    </dgm:pt>
    <dgm:pt modelId="{EC42A08E-9143-4611-AB07-2C4A51D07C20}">
      <dgm:prSet phldrT="[文本]"/>
      <dgm:spPr/>
      <dgm:t>
        <a:bodyPr/>
        <a:lstStyle/>
        <a:p>
          <a:r>
            <a:rPr lang="zh-CN" altLang="en-US" dirty="0" smtClean="0"/>
            <a:t>按摩椅销量增幅</a:t>
          </a:r>
          <a:r>
            <a:rPr lang="en-US" altLang="zh-CN" dirty="0" smtClean="0"/>
            <a:t>300%</a:t>
          </a:r>
          <a:endParaRPr lang="zh-CN" altLang="en-US" dirty="0"/>
        </a:p>
      </dgm:t>
    </dgm:pt>
    <dgm:pt modelId="{F94D2A94-661C-439C-BD8D-162FC90E6E5E}" type="sibTrans" cxnId="{066E9EFE-01AE-4E17-86A9-522F2C99140D}">
      <dgm:prSet/>
      <dgm:spPr/>
      <dgm:t>
        <a:bodyPr/>
        <a:lstStyle/>
        <a:p>
          <a:r>
            <a:rPr lang="zh-CN" altLang="en-US" dirty="0" smtClean="0"/>
            <a:t>囤货火锅底料</a:t>
          </a:r>
          <a:r>
            <a:rPr lang="en-US" altLang="zh-CN" dirty="0" smtClean="0"/>
            <a:t>14000</a:t>
          </a:r>
          <a:r>
            <a:rPr lang="zh-CN" altLang="en-US" dirty="0" smtClean="0"/>
            <a:t>包</a:t>
          </a:r>
          <a:endParaRPr lang="zh-CN" altLang="en-US" dirty="0"/>
        </a:p>
      </dgm:t>
    </dgm:pt>
    <dgm:pt modelId="{AEDEAB8C-784B-4B41-B27E-58EABE63500F}" type="parTrans" cxnId="{066E9EFE-01AE-4E17-86A9-522F2C99140D}">
      <dgm:prSet/>
      <dgm:spPr/>
      <dgm:t>
        <a:bodyPr/>
        <a:lstStyle/>
        <a:p>
          <a:endParaRPr lang="zh-CN" altLang="en-US"/>
        </a:p>
      </dgm:t>
    </dgm:pt>
    <dgm:pt modelId="{1580AED0-4134-4B1C-835E-ED61ED4DEA7E}">
      <dgm:prSet phldrT="[文本]"/>
      <dgm:spPr/>
      <dgm:t>
        <a:bodyPr/>
        <a:lstStyle/>
        <a:p>
          <a:r>
            <a:rPr lang="zh-CN" altLang="en-US" dirty="0" smtClean="0"/>
            <a:t>臭豆腐涨幅</a:t>
          </a:r>
          <a:r>
            <a:rPr lang="en-US" altLang="zh-CN" dirty="0" smtClean="0"/>
            <a:t>37%</a:t>
          </a:r>
          <a:endParaRPr lang="zh-CN" altLang="en-US" dirty="0"/>
        </a:p>
      </dgm:t>
    </dgm:pt>
    <dgm:pt modelId="{9F38196B-5365-41A5-BDC0-DC92559D76F8}" type="sibTrans" cxnId="{5D92B430-B9E6-4040-A634-2EFCFCA816EB}">
      <dgm:prSet/>
      <dgm:spPr/>
      <dgm:t>
        <a:bodyPr/>
        <a:lstStyle/>
        <a:p>
          <a:endParaRPr lang="zh-CN" altLang="en-US"/>
        </a:p>
      </dgm:t>
    </dgm:pt>
    <dgm:pt modelId="{918CC693-3804-4936-B2E3-34B6F5628029}" type="parTrans" cxnId="{5D92B430-B9E6-4040-A634-2EFCFCA816EB}">
      <dgm:prSet/>
      <dgm:spPr/>
      <dgm:t>
        <a:bodyPr/>
        <a:lstStyle/>
        <a:p>
          <a:endParaRPr lang="zh-CN" altLang="en-US"/>
        </a:p>
      </dgm:t>
    </dgm:pt>
    <dgm:pt modelId="{DCCEE2CB-FE5E-48E2-BE41-5A31BCDD3071}" type="pres">
      <dgm:prSet presAssocID="{25FCE66D-3510-4108-8844-1B49A3E74094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0ED2D72-7CEA-4919-83A1-044E574AECB6}" type="pres">
      <dgm:prSet presAssocID="{2C7B15D2-31AF-403C-B462-8EC8056AD5A4}" presName="composite" presStyleCnt="0"/>
      <dgm:spPr/>
    </dgm:pt>
    <dgm:pt modelId="{F11A4CDE-06C9-4D3D-94C4-5FA1D764E047}" type="pres">
      <dgm:prSet presAssocID="{2C7B15D2-31AF-403C-B462-8EC8056AD5A4}" presName="Parent1" presStyleLbl="node1" presStyleIdx="0" presStyleCnt="12" custLinFactX="43403" custLinFactY="153074" custLinFactNeighborX="100000" custLinFactNeighborY="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8AE235-24C3-4FDA-9125-BECAF15C3D40}" type="pres">
      <dgm:prSet presAssocID="{2C7B15D2-31AF-403C-B462-8EC8056AD5A4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8A3B9DFB-C59B-47E0-B49E-12C1B0873CBC}" type="pres">
      <dgm:prSet presAssocID="{2C7B15D2-31AF-403C-B462-8EC8056AD5A4}" presName="BalanceSpacing" presStyleCnt="0"/>
      <dgm:spPr/>
    </dgm:pt>
    <dgm:pt modelId="{1533E8FE-2040-4375-BA33-FFD9103CDBE7}" type="pres">
      <dgm:prSet presAssocID="{2C7B15D2-31AF-403C-B462-8EC8056AD5A4}" presName="BalanceSpacing1" presStyleCnt="0"/>
      <dgm:spPr/>
    </dgm:pt>
    <dgm:pt modelId="{E3DAC764-B339-48F0-B2FF-7436C74D0F87}" type="pres">
      <dgm:prSet presAssocID="{9AD08B37-564D-4CEF-B0DF-84588F6DEA5B}" presName="Accent1Text" presStyleLbl="node1" presStyleIdx="1" presStyleCnt="12" custLinFactX="100000" custLinFactY="87558" custLinFactNeighborX="150118" custLinFactNeighborY="100000"/>
      <dgm:spPr/>
      <dgm:t>
        <a:bodyPr/>
        <a:lstStyle/>
        <a:p>
          <a:endParaRPr lang="zh-CN" altLang="en-US"/>
        </a:p>
      </dgm:t>
    </dgm:pt>
    <dgm:pt modelId="{E3706D9F-A143-412C-B2B2-5F20EFF9D191}" type="pres">
      <dgm:prSet presAssocID="{9AD08B37-564D-4CEF-B0DF-84588F6DEA5B}" presName="spaceBetweenRectangles" presStyleCnt="0"/>
      <dgm:spPr/>
    </dgm:pt>
    <dgm:pt modelId="{8F5AEDBE-A7D9-4FBA-A831-6B436D9DFA9B}" type="pres">
      <dgm:prSet presAssocID="{50A657D7-54B5-40CF-AA79-88ABCED00EC9}" presName="composite" presStyleCnt="0"/>
      <dgm:spPr/>
    </dgm:pt>
    <dgm:pt modelId="{5C5B5C54-4C12-4CBE-8583-9AA9DE74E287}" type="pres">
      <dgm:prSet presAssocID="{50A657D7-54B5-40CF-AA79-88ABCED00EC9}" presName="Parent1" presStyleLbl="node1" presStyleIdx="2" presStyleCnt="12" custLinFactNeighborX="-2793" custLinFactNeighborY="-24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FABE76-EAA9-4CAA-A8F8-8150752FD9DA}" type="pres">
      <dgm:prSet presAssocID="{50A657D7-54B5-40CF-AA79-88ABCED00EC9}" presName="Childtext1" presStyleLbl="revTx" presStyleIdx="1" presStyleCnt="6" custLinFactX="44726" custLinFactY="200000" custLinFactNeighborX="100000" custLinFactNeighborY="2440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79362F-0C85-43D7-B00F-87E7EB651F79}" type="pres">
      <dgm:prSet presAssocID="{50A657D7-54B5-40CF-AA79-88ABCED00EC9}" presName="BalanceSpacing" presStyleCnt="0"/>
      <dgm:spPr/>
    </dgm:pt>
    <dgm:pt modelId="{59916BC0-3729-4AF2-A3B0-248ED87299B7}" type="pres">
      <dgm:prSet presAssocID="{50A657D7-54B5-40CF-AA79-88ABCED00EC9}" presName="BalanceSpacing1" presStyleCnt="0"/>
      <dgm:spPr/>
    </dgm:pt>
    <dgm:pt modelId="{D9243689-F43E-4B45-BA10-24C7EF36411F}" type="pres">
      <dgm:prSet presAssocID="{66B32B50-671B-4B3C-AF75-25AA07995F77}" presName="Accent1Text" presStyleLbl="node1" presStyleIdx="3" presStyleCnt="12"/>
      <dgm:spPr/>
      <dgm:t>
        <a:bodyPr/>
        <a:lstStyle/>
        <a:p>
          <a:endParaRPr lang="zh-CN" altLang="en-US"/>
        </a:p>
      </dgm:t>
    </dgm:pt>
    <dgm:pt modelId="{2B3A85DF-82F5-4A35-B332-8DBFC84C96E1}" type="pres">
      <dgm:prSet presAssocID="{66B32B50-671B-4B3C-AF75-25AA07995F77}" presName="spaceBetweenRectangles" presStyleCnt="0"/>
      <dgm:spPr/>
    </dgm:pt>
    <dgm:pt modelId="{87CD6085-C8B1-44CD-9836-9DD443986631}" type="pres">
      <dgm:prSet presAssocID="{044A9088-A4EE-499D-9D43-DFEB997066C8}" presName="composite" presStyleCnt="0"/>
      <dgm:spPr/>
    </dgm:pt>
    <dgm:pt modelId="{840BA8B2-4DC0-47F6-A355-D44468F460DE}" type="pres">
      <dgm:prSet presAssocID="{044A9088-A4EE-499D-9D43-DFEB997066C8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12AE75-E175-4596-AED9-C0808E298B49}" type="pres">
      <dgm:prSet presAssocID="{044A9088-A4EE-499D-9D43-DFEB997066C8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E486B51-1F0A-441D-9112-1446D0A734ED}" type="pres">
      <dgm:prSet presAssocID="{044A9088-A4EE-499D-9D43-DFEB997066C8}" presName="BalanceSpacing" presStyleCnt="0"/>
      <dgm:spPr/>
    </dgm:pt>
    <dgm:pt modelId="{75F6FF4F-8D5F-49C0-BD45-203A4A1C38AE}" type="pres">
      <dgm:prSet presAssocID="{044A9088-A4EE-499D-9D43-DFEB997066C8}" presName="BalanceSpacing1" presStyleCnt="0"/>
      <dgm:spPr/>
    </dgm:pt>
    <dgm:pt modelId="{C8EAACB7-D291-41DF-A4DF-908991BA55D5}" type="pres">
      <dgm:prSet presAssocID="{DAAFE44D-1763-4246-B943-DF9096AA2B8E}" presName="Accent1Text" presStyleLbl="node1" presStyleIdx="5" presStyleCnt="12"/>
      <dgm:spPr/>
      <dgm:t>
        <a:bodyPr/>
        <a:lstStyle/>
        <a:p>
          <a:endParaRPr lang="zh-CN" altLang="en-US"/>
        </a:p>
      </dgm:t>
    </dgm:pt>
    <dgm:pt modelId="{31D9232E-A909-4F3E-B10A-735D0EC1222D}" type="pres">
      <dgm:prSet presAssocID="{DAAFE44D-1763-4246-B943-DF9096AA2B8E}" presName="spaceBetweenRectangles" presStyleCnt="0"/>
      <dgm:spPr/>
    </dgm:pt>
    <dgm:pt modelId="{3EA3E10C-7BA1-47EE-9ABA-59D305234AE4}" type="pres">
      <dgm:prSet presAssocID="{B9C051B9-2BFC-41A7-B87A-C3879A5A9216}" presName="composite" presStyleCnt="0"/>
      <dgm:spPr/>
    </dgm:pt>
    <dgm:pt modelId="{69599DC1-3ECA-4A29-8B4B-35D18DA5AFBF}" type="pres">
      <dgm:prSet presAssocID="{B9C051B9-2BFC-41A7-B87A-C3879A5A9216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CD5F12-2A1C-4C7D-9CF0-93D02DC9D3C6}" type="pres">
      <dgm:prSet presAssocID="{B9C051B9-2BFC-41A7-B87A-C3879A5A9216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8F7F35-3311-4B2A-B697-15CF2CBFEB2B}" type="pres">
      <dgm:prSet presAssocID="{B9C051B9-2BFC-41A7-B87A-C3879A5A9216}" presName="BalanceSpacing" presStyleCnt="0"/>
      <dgm:spPr/>
    </dgm:pt>
    <dgm:pt modelId="{10ED81AD-F82F-41B2-B2D6-22DDF308CEFA}" type="pres">
      <dgm:prSet presAssocID="{B9C051B9-2BFC-41A7-B87A-C3879A5A9216}" presName="BalanceSpacing1" presStyleCnt="0"/>
      <dgm:spPr/>
    </dgm:pt>
    <dgm:pt modelId="{FAB69889-868F-4FAD-92B3-0C88938394E5}" type="pres">
      <dgm:prSet presAssocID="{A9C3D524-AA6F-420C-A838-5D01F37A9302}" presName="Accent1Text" presStyleLbl="node1" presStyleIdx="7" presStyleCnt="12" custLinFactNeighborX="35374" custLinFactNeighborY="16045"/>
      <dgm:spPr/>
      <dgm:t>
        <a:bodyPr/>
        <a:lstStyle/>
        <a:p>
          <a:endParaRPr lang="zh-CN" altLang="en-US"/>
        </a:p>
      </dgm:t>
    </dgm:pt>
    <dgm:pt modelId="{26BE4CCE-2556-405D-9059-F68680924883}" type="pres">
      <dgm:prSet presAssocID="{A9C3D524-AA6F-420C-A838-5D01F37A9302}" presName="spaceBetweenRectangles" presStyleCnt="0"/>
      <dgm:spPr/>
    </dgm:pt>
    <dgm:pt modelId="{AB9CF0EE-4213-4404-904B-3BDB8AA84321}" type="pres">
      <dgm:prSet presAssocID="{34DE6FA9-1740-4729-BCCC-123FD41279D4}" presName="composite" presStyleCnt="0"/>
      <dgm:spPr/>
    </dgm:pt>
    <dgm:pt modelId="{0B2C8D1F-E25D-445E-8AEC-FBBCFDF0FD25}" type="pres">
      <dgm:prSet presAssocID="{34DE6FA9-1740-4729-BCCC-123FD41279D4}" presName="Parent1" presStyleLbl="node1" presStyleIdx="8" presStyleCnt="12" custLinFactX="100000" custLinFactNeighborX="151339" custLinFactNeighborY="1355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057EF7-798A-4975-9705-CA400E8F1194}" type="pres">
      <dgm:prSet presAssocID="{34DE6FA9-1740-4729-BCCC-123FD41279D4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E6EE660-1B49-4C33-A755-88267DF85A15}" type="pres">
      <dgm:prSet presAssocID="{34DE6FA9-1740-4729-BCCC-123FD41279D4}" presName="BalanceSpacing" presStyleCnt="0"/>
      <dgm:spPr/>
    </dgm:pt>
    <dgm:pt modelId="{92CCFF60-1305-4D6D-BD62-B476F5494C24}" type="pres">
      <dgm:prSet presAssocID="{34DE6FA9-1740-4729-BCCC-123FD41279D4}" presName="BalanceSpacing1" presStyleCnt="0"/>
      <dgm:spPr/>
    </dgm:pt>
    <dgm:pt modelId="{84E2A081-C0A2-4C8B-A18D-B6BF25FFFB34}" type="pres">
      <dgm:prSet presAssocID="{BB387756-607A-43E9-9362-86D247579C22}" presName="Accent1Text" presStyleLbl="node1" presStyleIdx="9" presStyleCnt="12"/>
      <dgm:spPr/>
      <dgm:t>
        <a:bodyPr/>
        <a:lstStyle/>
        <a:p>
          <a:endParaRPr lang="zh-CN" altLang="en-US"/>
        </a:p>
      </dgm:t>
    </dgm:pt>
    <dgm:pt modelId="{15373656-41A8-4DD8-B194-E6BCF31FC881}" type="pres">
      <dgm:prSet presAssocID="{BB387756-607A-43E9-9362-86D247579C22}" presName="spaceBetweenRectangles" presStyleCnt="0"/>
      <dgm:spPr/>
    </dgm:pt>
    <dgm:pt modelId="{E3483922-5781-455B-BE07-6280E2A05C54}" type="pres">
      <dgm:prSet presAssocID="{EC42A08E-9143-4611-AB07-2C4A51D07C20}" presName="composite" presStyleCnt="0"/>
      <dgm:spPr/>
    </dgm:pt>
    <dgm:pt modelId="{0B86A31C-4FE4-4AF1-A924-FD1FB146CAF6}" type="pres">
      <dgm:prSet presAssocID="{EC42A08E-9143-4611-AB07-2C4A51D07C20}" presName="Parent1" presStyleLbl="node1" presStyleIdx="10" presStyleCnt="12" custLinFactX="-65697" custLinFactY="-100000" custLinFactNeighborX="-100000" custLinFactNeighborY="-1537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7A883C-CAC9-4288-9C72-5666D205DA34}" type="pres">
      <dgm:prSet presAssocID="{EC42A08E-9143-4611-AB07-2C4A51D07C20}" presName="Childtext1" presStyleLbl="revTx" presStyleIdx="5" presStyleCnt="6" custLinFactY="-41727" custLinFactNeighborX="-42743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607FCD-40F1-4B3E-9050-CCBAF87FB81B}" type="pres">
      <dgm:prSet presAssocID="{EC42A08E-9143-4611-AB07-2C4A51D07C20}" presName="BalanceSpacing" presStyleCnt="0"/>
      <dgm:spPr/>
    </dgm:pt>
    <dgm:pt modelId="{51D6B551-CAB5-4DB7-8314-D1C2E5BF5C87}" type="pres">
      <dgm:prSet presAssocID="{EC42A08E-9143-4611-AB07-2C4A51D07C20}" presName="BalanceSpacing1" presStyleCnt="0"/>
      <dgm:spPr/>
    </dgm:pt>
    <dgm:pt modelId="{ADB9C07E-D4EB-45E0-A712-CEA1D1916071}" type="pres">
      <dgm:prSet presAssocID="{F94D2A94-661C-439C-BD8D-162FC90E6E5E}" presName="Accent1Text" presStyleLbl="node1" presStyleIdx="11" presStyleCnt="12" custLinFactX="43356" custLinFactY="-53715" custLinFactNeighborX="100000" custLinFactNeighborY="-100000"/>
      <dgm:spPr/>
      <dgm:t>
        <a:bodyPr/>
        <a:lstStyle/>
        <a:p>
          <a:endParaRPr lang="zh-CN" altLang="en-US"/>
        </a:p>
      </dgm:t>
    </dgm:pt>
  </dgm:ptLst>
  <dgm:cxnLst>
    <dgm:cxn modelId="{5A6F02B4-C33E-47AF-A666-D60739ABA023}" type="presOf" srcId="{B9C051B9-2BFC-41A7-B87A-C3879A5A9216}" destId="{69599DC1-3ECA-4A29-8B4B-35D18DA5AFBF}" srcOrd="0" destOrd="0" presId="urn:microsoft.com/office/officeart/2008/layout/AlternatingHexagons"/>
    <dgm:cxn modelId="{86E535CE-3336-422A-8717-D19D8970AA81}" type="presOf" srcId="{673D12C8-A411-4995-AEE9-890D5EF9C206}" destId="{E5CD5F12-2A1C-4C7D-9CF0-93D02DC9D3C6}" srcOrd="0" destOrd="0" presId="urn:microsoft.com/office/officeart/2008/layout/AlternatingHexagons"/>
    <dgm:cxn modelId="{AA394A9B-E8F1-4568-A498-6FAC427380BB}" srcId="{50A657D7-54B5-40CF-AA79-88ABCED00EC9}" destId="{331F4248-CC65-4DA2-BDCE-E4668DEC7E0A}" srcOrd="0" destOrd="0" parTransId="{74410319-4C6C-4581-BC91-51A67EEBCE32}" sibTransId="{5B487C04-FB62-454D-8DFF-8492198C8E44}"/>
    <dgm:cxn modelId="{4E95D945-9473-459F-BF59-61CE691CF542}" type="presOf" srcId="{DAAFE44D-1763-4246-B943-DF9096AA2B8E}" destId="{C8EAACB7-D291-41DF-A4DF-908991BA55D5}" srcOrd="0" destOrd="0" presId="urn:microsoft.com/office/officeart/2008/layout/AlternatingHexagons"/>
    <dgm:cxn modelId="{E8B719EC-596B-4F6D-A504-53D16BDE3463}" type="presOf" srcId="{34DE6FA9-1740-4729-BCCC-123FD41279D4}" destId="{0B2C8D1F-E25D-445E-8AEC-FBBCFDF0FD25}" srcOrd="0" destOrd="0" presId="urn:microsoft.com/office/officeart/2008/layout/AlternatingHexagons"/>
    <dgm:cxn modelId="{58423C3A-7A2F-4E02-B38C-8EE02CF41CBD}" srcId="{25FCE66D-3510-4108-8844-1B49A3E74094}" destId="{50A657D7-54B5-40CF-AA79-88ABCED00EC9}" srcOrd="1" destOrd="0" parTransId="{E2D885C4-4D9D-4CE8-9DF4-5C153FE66C8A}" sibTransId="{66B32B50-671B-4B3C-AF75-25AA07995F77}"/>
    <dgm:cxn modelId="{09DB8466-8F27-4BAD-AB9B-2AF3BAA97FBD}" srcId="{25FCE66D-3510-4108-8844-1B49A3E74094}" destId="{34DE6FA9-1740-4729-BCCC-123FD41279D4}" srcOrd="4" destOrd="0" parTransId="{B32C4F71-AA5F-439C-BF1D-BDD2D2A8C890}" sibTransId="{BB387756-607A-43E9-9362-86D247579C22}"/>
    <dgm:cxn modelId="{FBA3D12D-45E0-4E16-B281-19600FC33693}" type="presOf" srcId="{EC42A08E-9143-4611-AB07-2C4A51D07C20}" destId="{0B86A31C-4FE4-4AF1-A924-FD1FB146CAF6}" srcOrd="0" destOrd="0" presId="urn:microsoft.com/office/officeart/2008/layout/AlternatingHexagons"/>
    <dgm:cxn modelId="{CC6C1A80-1115-49C7-BFAC-3BE0AA81C615}" srcId="{25FCE66D-3510-4108-8844-1B49A3E74094}" destId="{B9C051B9-2BFC-41A7-B87A-C3879A5A9216}" srcOrd="3" destOrd="0" parTransId="{1D8584E5-C5C0-4FED-AED4-EA8D55C457FD}" sibTransId="{A9C3D524-AA6F-420C-A838-5D01F37A9302}"/>
    <dgm:cxn modelId="{5F696B2F-D16D-4EBB-A9C7-6E4C13905034}" type="presOf" srcId="{044A9088-A4EE-499D-9D43-DFEB997066C8}" destId="{840BA8B2-4DC0-47F6-A355-D44468F460DE}" srcOrd="0" destOrd="0" presId="urn:microsoft.com/office/officeart/2008/layout/AlternatingHexagons"/>
    <dgm:cxn modelId="{EA14733C-E802-4C1A-A5B5-CF1894DF4884}" type="presOf" srcId="{A9C3D524-AA6F-420C-A838-5D01F37A9302}" destId="{FAB69889-868F-4FAD-92B3-0C88938394E5}" srcOrd="0" destOrd="0" presId="urn:microsoft.com/office/officeart/2008/layout/AlternatingHexagons"/>
    <dgm:cxn modelId="{E4D17BAB-B78C-470D-92BB-E3AD4D4E29C0}" type="presOf" srcId="{50A657D7-54B5-40CF-AA79-88ABCED00EC9}" destId="{5C5B5C54-4C12-4CBE-8583-9AA9DE74E287}" srcOrd="0" destOrd="0" presId="urn:microsoft.com/office/officeart/2008/layout/AlternatingHexagons"/>
    <dgm:cxn modelId="{CF056468-CE17-4734-B1FD-D9082BA7F27B}" type="presOf" srcId="{BB387756-607A-43E9-9362-86D247579C22}" destId="{84E2A081-C0A2-4C8B-A18D-B6BF25FFFB34}" srcOrd="0" destOrd="0" presId="urn:microsoft.com/office/officeart/2008/layout/AlternatingHexagons"/>
    <dgm:cxn modelId="{E71991BD-33EB-4952-8AFA-72350D157227}" type="presOf" srcId="{9AD08B37-564D-4CEF-B0DF-84588F6DEA5B}" destId="{E3DAC764-B339-48F0-B2FF-7436C74D0F87}" srcOrd="0" destOrd="0" presId="urn:microsoft.com/office/officeart/2008/layout/AlternatingHexagons"/>
    <dgm:cxn modelId="{5D92B430-B9E6-4040-A634-2EFCFCA816EB}" srcId="{EC42A08E-9143-4611-AB07-2C4A51D07C20}" destId="{1580AED0-4134-4B1C-835E-ED61ED4DEA7E}" srcOrd="0" destOrd="0" parTransId="{918CC693-3804-4936-B2E3-34B6F5628029}" sibTransId="{9F38196B-5365-41A5-BDC0-DC92559D76F8}"/>
    <dgm:cxn modelId="{DF523763-0860-42CB-BD71-C4C2CC6242A1}" type="presOf" srcId="{331F4248-CC65-4DA2-BDCE-E4668DEC7E0A}" destId="{19FABE76-EAA9-4CAA-A8F8-8150752FD9DA}" srcOrd="0" destOrd="0" presId="urn:microsoft.com/office/officeart/2008/layout/AlternatingHexagons"/>
    <dgm:cxn modelId="{36E143A4-DA28-49DD-AC78-609B1D2A65BF}" type="presOf" srcId="{25FCE66D-3510-4108-8844-1B49A3E74094}" destId="{DCCEE2CB-FE5E-48E2-BE41-5A31BCDD3071}" srcOrd="0" destOrd="0" presId="urn:microsoft.com/office/officeart/2008/layout/AlternatingHexagons"/>
    <dgm:cxn modelId="{EBE67D1D-9E05-4053-A458-C296D198AF0C}" type="presOf" srcId="{2C7B15D2-31AF-403C-B462-8EC8056AD5A4}" destId="{F11A4CDE-06C9-4D3D-94C4-5FA1D764E047}" srcOrd="0" destOrd="0" presId="urn:microsoft.com/office/officeart/2008/layout/AlternatingHexagons"/>
    <dgm:cxn modelId="{066E9EFE-01AE-4E17-86A9-522F2C99140D}" srcId="{25FCE66D-3510-4108-8844-1B49A3E74094}" destId="{EC42A08E-9143-4611-AB07-2C4A51D07C20}" srcOrd="5" destOrd="0" parTransId="{AEDEAB8C-784B-4B41-B27E-58EABE63500F}" sibTransId="{F94D2A94-661C-439C-BD8D-162FC90E6E5E}"/>
    <dgm:cxn modelId="{C6A8B182-B3CE-403E-9124-FD52D8BB7C92}" type="presOf" srcId="{F94D2A94-661C-439C-BD8D-162FC90E6E5E}" destId="{ADB9C07E-D4EB-45E0-A712-CEA1D1916071}" srcOrd="0" destOrd="0" presId="urn:microsoft.com/office/officeart/2008/layout/AlternatingHexagons"/>
    <dgm:cxn modelId="{3B25D9A1-3B4A-405E-BBC1-75A6FC8180AE}" srcId="{25FCE66D-3510-4108-8844-1B49A3E74094}" destId="{044A9088-A4EE-499D-9D43-DFEB997066C8}" srcOrd="2" destOrd="0" parTransId="{350E84D5-BD3B-4D8F-A99C-FC7772B79C1A}" sibTransId="{DAAFE44D-1763-4246-B943-DF9096AA2B8E}"/>
    <dgm:cxn modelId="{D05D441F-70FA-448F-9388-D4C95FE48A3D}" srcId="{25FCE66D-3510-4108-8844-1B49A3E74094}" destId="{2C7B15D2-31AF-403C-B462-8EC8056AD5A4}" srcOrd="0" destOrd="0" parTransId="{0E9179A8-5BD5-4AC6-9FF5-FA71E0899243}" sibTransId="{9AD08B37-564D-4CEF-B0DF-84588F6DEA5B}"/>
    <dgm:cxn modelId="{6432FC7E-7112-4144-991C-C13AF584B801}" srcId="{B9C051B9-2BFC-41A7-B87A-C3879A5A9216}" destId="{673D12C8-A411-4995-AEE9-890D5EF9C206}" srcOrd="0" destOrd="0" parTransId="{13F4DA72-3E3F-4255-BDF2-26175E0FFA5A}" sibTransId="{3AC0D5F6-83E9-4B9D-8B86-BEBDD4563E27}"/>
    <dgm:cxn modelId="{E794AC13-5E1C-4013-912B-0242084C143D}" type="presOf" srcId="{1580AED0-4134-4B1C-835E-ED61ED4DEA7E}" destId="{007A883C-CAC9-4288-9C72-5666D205DA34}" srcOrd="0" destOrd="0" presId="urn:microsoft.com/office/officeart/2008/layout/AlternatingHexagons"/>
    <dgm:cxn modelId="{4E8B72AE-BE6F-493B-ACB0-08E9AE27BCA8}" type="presOf" srcId="{66B32B50-671B-4B3C-AF75-25AA07995F77}" destId="{D9243689-F43E-4B45-BA10-24C7EF36411F}" srcOrd="0" destOrd="0" presId="urn:microsoft.com/office/officeart/2008/layout/AlternatingHexagons"/>
    <dgm:cxn modelId="{6E40542D-794D-4403-823E-AC8BC4A57552}" type="presParOf" srcId="{DCCEE2CB-FE5E-48E2-BE41-5A31BCDD3071}" destId="{40ED2D72-7CEA-4919-83A1-044E574AECB6}" srcOrd="0" destOrd="0" presId="urn:microsoft.com/office/officeart/2008/layout/AlternatingHexagons"/>
    <dgm:cxn modelId="{B7EB1BC6-B41F-45E1-BAF7-C721565CE1E9}" type="presParOf" srcId="{40ED2D72-7CEA-4919-83A1-044E574AECB6}" destId="{F11A4CDE-06C9-4D3D-94C4-5FA1D764E047}" srcOrd="0" destOrd="0" presId="urn:microsoft.com/office/officeart/2008/layout/AlternatingHexagons"/>
    <dgm:cxn modelId="{CA56EFDA-8A38-447C-A9BB-3FD4933B8E94}" type="presParOf" srcId="{40ED2D72-7CEA-4919-83A1-044E574AECB6}" destId="{338AE235-24C3-4FDA-9125-BECAF15C3D40}" srcOrd="1" destOrd="0" presId="urn:microsoft.com/office/officeart/2008/layout/AlternatingHexagons"/>
    <dgm:cxn modelId="{60A33C57-FFF2-434E-9C23-4663F58CAC79}" type="presParOf" srcId="{40ED2D72-7CEA-4919-83A1-044E574AECB6}" destId="{8A3B9DFB-C59B-47E0-B49E-12C1B0873CBC}" srcOrd="2" destOrd="0" presId="urn:microsoft.com/office/officeart/2008/layout/AlternatingHexagons"/>
    <dgm:cxn modelId="{BB6EA8AD-11BE-49C0-90D1-2AC84836CDB2}" type="presParOf" srcId="{40ED2D72-7CEA-4919-83A1-044E574AECB6}" destId="{1533E8FE-2040-4375-BA33-FFD9103CDBE7}" srcOrd="3" destOrd="0" presId="urn:microsoft.com/office/officeart/2008/layout/AlternatingHexagons"/>
    <dgm:cxn modelId="{4BBDE4B6-C459-4701-BA8A-804154883960}" type="presParOf" srcId="{40ED2D72-7CEA-4919-83A1-044E574AECB6}" destId="{E3DAC764-B339-48F0-B2FF-7436C74D0F87}" srcOrd="4" destOrd="0" presId="urn:microsoft.com/office/officeart/2008/layout/AlternatingHexagons"/>
    <dgm:cxn modelId="{9EEC3F38-86DF-4710-8934-B23F2F8A28EA}" type="presParOf" srcId="{DCCEE2CB-FE5E-48E2-BE41-5A31BCDD3071}" destId="{E3706D9F-A143-412C-B2B2-5F20EFF9D191}" srcOrd="1" destOrd="0" presId="urn:microsoft.com/office/officeart/2008/layout/AlternatingHexagons"/>
    <dgm:cxn modelId="{B9B34899-FDEA-4370-A3A0-289070AC85BE}" type="presParOf" srcId="{DCCEE2CB-FE5E-48E2-BE41-5A31BCDD3071}" destId="{8F5AEDBE-A7D9-4FBA-A831-6B436D9DFA9B}" srcOrd="2" destOrd="0" presId="urn:microsoft.com/office/officeart/2008/layout/AlternatingHexagons"/>
    <dgm:cxn modelId="{16CF4E17-AAE5-4FF8-957F-CA65A3BE8DE1}" type="presParOf" srcId="{8F5AEDBE-A7D9-4FBA-A831-6B436D9DFA9B}" destId="{5C5B5C54-4C12-4CBE-8583-9AA9DE74E287}" srcOrd="0" destOrd="0" presId="urn:microsoft.com/office/officeart/2008/layout/AlternatingHexagons"/>
    <dgm:cxn modelId="{3E435D3E-F005-42F1-B0F4-F1C958D3FF76}" type="presParOf" srcId="{8F5AEDBE-A7D9-4FBA-A831-6B436D9DFA9B}" destId="{19FABE76-EAA9-4CAA-A8F8-8150752FD9DA}" srcOrd="1" destOrd="0" presId="urn:microsoft.com/office/officeart/2008/layout/AlternatingHexagons"/>
    <dgm:cxn modelId="{7ADDE333-D85A-4285-8718-5F050F0AE172}" type="presParOf" srcId="{8F5AEDBE-A7D9-4FBA-A831-6B436D9DFA9B}" destId="{E079362F-0C85-43D7-B00F-87E7EB651F79}" srcOrd="2" destOrd="0" presId="urn:microsoft.com/office/officeart/2008/layout/AlternatingHexagons"/>
    <dgm:cxn modelId="{81BE2358-E260-4CF2-BAA3-DACBA4B4639E}" type="presParOf" srcId="{8F5AEDBE-A7D9-4FBA-A831-6B436D9DFA9B}" destId="{59916BC0-3729-4AF2-A3B0-248ED87299B7}" srcOrd="3" destOrd="0" presId="urn:microsoft.com/office/officeart/2008/layout/AlternatingHexagons"/>
    <dgm:cxn modelId="{264ABE7B-C769-44B4-88B9-108ADF2155A2}" type="presParOf" srcId="{8F5AEDBE-A7D9-4FBA-A831-6B436D9DFA9B}" destId="{D9243689-F43E-4B45-BA10-24C7EF36411F}" srcOrd="4" destOrd="0" presId="urn:microsoft.com/office/officeart/2008/layout/AlternatingHexagons"/>
    <dgm:cxn modelId="{3AFAB878-6418-4677-BBEC-1353F7D8F5FE}" type="presParOf" srcId="{DCCEE2CB-FE5E-48E2-BE41-5A31BCDD3071}" destId="{2B3A85DF-82F5-4A35-B332-8DBFC84C96E1}" srcOrd="3" destOrd="0" presId="urn:microsoft.com/office/officeart/2008/layout/AlternatingHexagons"/>
    <dgm:cxn modelId="{7E2D75AF-F68C-48A1-A9C5-E4CE07D83A32}" type="presParOf" srcId="{DCCEE2CB-FE5E-48E2-BE41-5A31BCDD3071}" destId="{87CD6085-C8B1-44CD-9836-9DD443986631}" srcOrd="4" destOrd="0" presId="urn:microsoft.com/office/officeart/2008/layout/AlternatingHexagons"/>
    <dgm:cxn modelId="{D7AB1B26-83B3-49C5-9140-F68318EE5A43}" type="presParOf" srcId="{87CD6085-C8B1-44CD-9836-9DD443986631}" destId="{840BA8B2-4DC0-47F6-A355-D44468F460DE}" srcOrd="0" destOrd="0" presId="urn:microsoft.com/office/officeart/2008/layout/AlternatingHexagons"/>
    <dgm:cxn modelId="{B718099A-8576-49EF-8815-B89D651EC640}" type="presParOf" srcId="{87CD6085-C8B1-44CD-9836-9DD443986631}" destId="{F312AE75-E175-4596-AED9-C0808E298B49}" srcOrd="1" destOrd="0" presId="urn:microsoft.com/office/officeart/2008/layout/AlternatingHexagons"/>
    <dgm:cxn modelId="{14BC1FC9-30B9-4012-A9AB-EBCA161EF527}" type="presParOf" srcId="{87CD6085-C8B1-44CD-9836-9DD443986631}" destId="{7E486B51-1F0A-441D-9112-1446D0A734ED}" srcOrd="2" destOrd="0" presId="urn:microsoft.com/office/officeart/2008/layout/AlternatingHexagons"/>
    <dgm:cxn modelId="{C354D23B-7F78-4073-83DE-0111496BB72F}" type="presParOf" srcId="{87CD6085-C8B1-44CD-9836-9DD443986631}" destId="{75F6FF4F-8D5F-49C0-BD45-203A4A1C38AE}" srcOrd="3" destOrd="0" presId="urn:microsoft.com/office/officeart/2008/layout/AlternatingHexagons"/>
    <dgm:cxn modelId="{2AE114BB-2146-40B8-B958-68A0FF0B473E}" type="presParOf" srcId="{87CD6085-C8B1-44CD-9836-9DD443986631}" destId="{C8EAACB7-D291-41DF-A4DF-908991BA55D5}" srcOrd="4" destOrd="0" presId="urn:microsoft.com/office/officeart/2008/layout/AlternatingHexagons"/>
    <dgm:cxn modelId="{D258A13D-C64A-44A5-8773-458CE1761C91}" type="presParOf" srcId="{DCCEE2CB-FE5E-48E2-BE41-5A31BCDD3071}" destId="{31D9232E-A909-4F3E-B10A-735D0EC1222D}" srcOrd="5" destOrd="0" presId="urn:microsoft.com/office/officeart/2008/layout/AlternatingHexagons"/>
    <dgm:cxn modelId="{98B3363C-7EF3-46D4-BC71-0DD0069BAE3B}" type="presParOf" srcId="{DCCEE2CB-FE5E-48E2-BE41-5A31BCDD3071}" destId="{3EA3E10C-7BA1-47EE-9ABA-59D305234AE4}" srcOrd="6" destOrd="0" presId="urn:microsoft.com/office/officeart/2008/layout/AlternatingHexagons"/>
    <dgm:cxn modelId="{ABA10CD8-AF4A-4A16-8F57-F0B6E5E48C65}" type="presParOf" srcId="{3EA3E10C-7BA1-47EE-9ABA-59D305234AE4}" destId="{69599DC1-3ECA-4A29-8B4B-35D18DA5AFBF}" srcOrd="0" destOrd="0" presId="urn:microsoft.com/office/officeart/2008/layout/AlternatingHexagons"/>
    <dgm:cxn modelId="{64420BF6-2793-4AB2-B23F-EF14ED0A0694}" type="presParOf" srcId="{3EA3E10C-7BA1-47EE-9ABA-59D305234AE4}" destId="{E5CD5F12-2A1C-4C7D-9CF0-93D02DC9D3C6}" srcOrd="1" destOrd="0" presId="urn:microsoft.com/office/officeart/2008/layout/AlternatingHexagons"/>
    <dgm:cxn modelId="{0193195E-7E3D-4EA6-93E6-73E955EE2B10}" type="presParOf" srcId="{3EA3E10C-7BA1-47EE-9ABA-59D305234AE4}" destId="{3C8F7F35-3311-4B2A-B697-15CF2CBFEB2B}" srcOrd="2" destOrd="0" presId="urn:microsoft.com/office/officeart/2008/layout/AlternatingHexagons"/>
    <dgm:cxn modelId="{5391A035-831C-40CC-8C3C-E891CBDE0221}" type="presParOf" srcId="{3EA3E10C-7BA1-47EE-9ABA-59D305234AE4}" destId="{10ED81AD-F82F-41B2-B2D6-22DDF308CEFA}" srcOrd="3" destOrd="0" presId="urn:microsoft.com/office/officeart/2008/layout/AlternatingHexagons"/>
    <dgm:cxn modelId="{867AAB59-5D16-45DA-A0A6-A3977ECB200A}" type="presParOf" srcId="{3EA3E10C-7BA1-47EE-9ABA-59D305234AE4}" destId="{FAB69889-868F-4FAD-92B3-0C88938394E5}" srcOrd="4" destOrd="0" presId="urn:microsoft.com/office/officeart/2008/layout/AlternatingHexagons"/>
    <dgm:cxn modelId="{CEBAB022-37E9-41BE-AFF2-D2EB0B5BA65A}" type="presParOf" srcId="{DCCEE2CB-FE5E-48E2-BE41-5A31BCDD3071}" destId="{26BE4CCE-2556-405D-9059-F68680924883}" srcOrd="7" destOrd="0" presId="urn:microsoft.com/office/officeart/2008/layout/AlternatingHexagons"/>
    <dgm:cxn modelId="{9C585E80-4DCE-4A89-A0CB-8D1860628D20}" type="presParOf" srcId="{DCCEE2CB-FE5E-48E2-BE41-5A31BCDD3071}" destId="{AB9CF0EE-4213-4404-904B-3BDB8AA84321}" srcOrd="8" destOrd="0" presId="urn:microsoft.com/office/officeart/2008/layout/AlternatingHexagons"/>
    <dgm:cxn modelId="{F196D832-7FE3-4CFA-93ED-7E8F458F924E}" type="presParOf" srcId="{AB9CF0EE-4213-4404-904B-3BDB8AA84321}" destId="{0B2C8D1F-E25D-445E-8AEC-FBBCFDF0FD25}" srcOrd="0" destOrd="0" presId="urn:microsoft.com/office/officeart/2008/layout/AlternatingHexagons"/>
    <dgm:cxn modelId="{C51677A4-8E64-4373-89BE-A9BCFE3FB926}" type="presParOf" srcId="{AB9CF0EE-4213-4404-904B-3BDB8AA84321}" destId="{C5057EF7-798A-4975-9705-CA400E8F1194}" srcOrd="1" destOrd="0" presId="urn:microsoft.com/office/officeart/2008/layout/AlternatingHexagons"/>
    <dgm:cxn modelId="{D4FDDBD2-9CDA-487A-B60F-4822AFB9A5E1}" type="presParOf" srcId="{AB9CF0EE-4213-4404-904B-3BDB8AA84321}" destId="{AE6EE660-1B49-4C33-A755-88267DF85A15}" srcOrd="2" destOrd="0" presId="urn:microsoft.com/office/officeart/2008/layout/AlternatingHexagons"/>
    <dgm:cxn modelId="{32D6EF7A-9814-484D-B486-41C5634F263D}" type="presParOf" srcId="{AB9CF0EE-4213-4404-904B-3BDB8AA84321}" destId="{92CCFF60-1305-4D6D-BD62-B476F5494C24}" srcOrd="3" destOrd="0" presId="urn:microsoft.com/office/officeart/2008/layout/AlternatingHexagons"/>
    <dgm:cxn modelId="{39D95085-CD96-4AFB-93BC-1E151F254330}" type="presParOf" srcId="{AB9CF0EE-4213-4404-904B-3BDB8AA84321}" destId="{84E2A081-C0A2-4C8B-A18D-B6BF25FFFB34}" srcOrd="4" destOrd="0" presId="urn:microsoft.com/office/officeart/2008/layout/AlternatingHexagons"/>
    <dgm:cxn modelId="{8E467524-D527-4F9E-9CF2-E58D0CE20BEB}" type="presParOf" srcId="{DCCEE2CB-FE5E-48E2-BE41-5A31BCDD3071}" destId="{15373656-41A8-4DD8-B194-E6BCF31FC881}" srcOrd="9" destOrd="0" presId="urn:microsoft.com/office/officeart/2008/layout/AlternatingHexagons"/>
    <dgm:cxn modelId="{E2DE12F7-9BC8-47B0-B93E-902904B5C67C}" type="presParOf" srcId="{DCCEE2CB-FE5E-48E2-BE41-5A31BCDD3071}" destId="{E3483922-5781-455B-BE07-6280E2A05C54}" srcOrd="10" destOrd="0" presId="urn:microsoft.com/office/officeart/2008/layout/AlternatingHexagons"/>
    <dgm:cxn modelId="{D3DF64D9-4706-4D7A-B59D-55CF91714F6E}" type="presParOf" srcId="{E3483922-5781-455B-BE07-6280E2A05C54}" destId="{0B86A31C-4FE4-4AF1-A924-FD1FB146CAF6}" srcOrd="0" destOrd="0" presId="urn:microsoft.com/office/officeart/2008/layout/AlternatingHexagons"/>
    <dgm:cxn modelId="{2395F634-70E5-4466-848B-ABF55D4999FE}" type="presParOf" srcId="{E3483922-5781-455B-BE07-6280E2A05C54}" destId="{007A883C-CAC9-4288-9C72-5666D205DA34}" srcOrd="1" destOrd="0" presId="urn:microsoft.com/office/officeart/2008/layout/AlternatingHexagons"/>
    <dgm:cxn modelId="{FE5B9B9D-4909-4DC0-A2DC-632298020F4A}" type="presParOf" srcId="{E3483922-5781-455B-BE07-6280E2A05C54}" destId="{CA607FCD-40F1-4B3E-9050-CCBAF87FB81B}" srcOrd="2" destOrd="0" presId="urn:microsoft.com/office/officeart/2008/layout/AlternatingHexagons"/>
    <dgm:cxn modelId="{C21CAF1C-4096-477E-B959-678DD1982A0C}" type="presParOf" srcId="{E3483922-5781-455B-BE07-6280E2A05C54}" destId="{51D6B551-CAB5-4DB7-8314-D1C2E5BF5C87}" srcOrd="3" destOrd="0" presId="urn:microsoft.com/office/officeart/2008/layout/AlternatingHexagons"/>
    <dgm:cxn modelId="{757F996E-B20B-4B35-8ABD-3943D6A9DA05}" type="presParOf" srcId="{E3483922-5781-455B-BE07-6280E2A05C54}" destId="{ADB9C07E-D4EB-45E0-A712-CEA1D191607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A4CDE-06C9-4D3D-94C4-5FA1D764E047}">
      <dsp:nvSpPr>
        <dsp:cNvPr id="0" name=""/>
        <dsp:cNvSpPr/>
      </dsp:nvSpPr>
      <dsp:spPr>
        <a:xfrm rot="5400000">
          <a:off x="8756144" y="4413382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定制啤酒</a:t>
          </a:r>
          <a:r>
            <a:rPr lang="en-US" altLang="zh-CN" sz="1200" kern="1200" dirty="0" smtClean="0"/>
            <a:t>2000</a:t>
          </a:r>
          <a:r>
            <a:rPr lang="zh-CN" altLang="en-US" sz="1200" kern="1200" dirty="0" smtClean="0"/>
            <a:t>吨</a:t>
          </a:r>
          <a:endParaRPr lang="zh-CN" altLang="en-US" sz="1200" kern="1200" dirty="0"/>
        </a:p>
      </dsp:txBody>
      <dsp:txXfrm rot="-5400000">
        <a:off x="9002300" y="4524858"/>
        <a:ext cx="734939" cy="844758"/>
      </dsp:txXfrm>
    </dsp:sp>
    <dsp:sp modelId="{338AE235-24C3-4FDA-9125-BECAF15C3D40}">
      <dsp:nvSpPr>
        <dsp:cNvPr id="0" name=""/>
        <dsp:cNvSpPr/>
      </dsp:nvSpPr>
      <dsp:spPr>
        <a:xfrm>
          <a:off x="8404897" y="245952"/>
          <a:ext cx="1369613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AC764-B339-48F0-B2FF-7436C74D0F87}">
      <dsp:nvSpPr>
        <dsp:cNvPr id="0" name=""/>
        <dsp:cNvSpPr/>
      </dsp:nvSpPr>
      <dsp:spPr>
        <a:xfrm rot="5400000">
          <a:off x="8742424" y="2382083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57609"/>
            <a:satOff val="-1772"/>
            <a:lumOff val="7132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57609"/>
              <a:satOff val="-1772"/>
              <a:lumOff val="7132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网红眼霜</a:t>
          </a:r>
          <a:r>
            <a:rPr lang="en-US" altLang="zh-CN" sz="1400" kern="1200" dirty="0" smtClean="0"/>
            <a:t>25000</a:t>
          </a:r>
          <a:r>
            <a:rPr lang="zh-CN" altLang="en-US" sz="1400" kern="1200" dirty="0" smtClean="0"/>
            <a:t>支</a:t>
          </a:r>
          <a:endParaRPr lang="zh-CN" altLang="en-US" sz="1400" kern="1200" dirty="0"/>
        </a:p>
      </dsp:txBody>
      <dsp:txXfrm rot="-5400000">
        <a:off x="8988580" y="2493559"/>
        <a:ext cx="734939" cy="844758"/>
      </dsp:txXfrm>
    </dsp:sp>
    <dsp:sp modelId="{5C5B5C54-4C12-4CBE-8583-9AA9DE74E287}">
      <dsp:nvSpPr>
        <dsp:cNvPr id="0" name=""/>
        <dsp:cNvSpPr/>
      </dsp:nvSpPr>
      <dsp:spPr>
        <a:xfrm rot="5400000">
          <a:off x="6616423" y="1092143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115218"/>
            <a:satOff val="-3544"/>
            <a:lumOff val="14264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115218"/>
              <a:satOff val="-3544"/>
              <a:lumOff val="14264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男用面膜</a:t>
          </a:r>
          <a:r>
            <a:rPr lang="en-US" altLang="zh-CN" sz="1200" kern="1200" dirty="0" smtClean="0"/>
            <a:t>200</a:t>
          </a:r>
          <a:r>
            <a:rPr lang="zh-CN" altLang="en-US" sz="1200" kern="1200" dirty="0" smtClean="0"/>
            <a:t>万片</a:t>
          </a:r>
          <a:endParaRPr lang="zh-CN" altLang="en-US" sz="1200" kern="1200" dirty="0"/>
        </a:p>
      </dsp:txBody>
      <dsp:txXfrm rot="-5400000">
        <a:off x="6862579" y="1203619"/>
        <a:ext cx="734939" cy="844758"/>
      </dsp:txXfrm>
    </dsp:sp>
    <dsp:sp modelId="{19FABE76-EAA9-4CAA-A8F8-8150752FD9DA}">
      <dsp:nvSpPr>
        <dsp:cNvPr id="0" name=""/>
        <dsp:cNvSpPr/>
      </dsp:nvSpPr>
      <dsp:spPr>
        <a:xfrm>
          <a:off x="7274648" y="4557619"/>
          <a:ext cx="1325432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果冻涨幅</a:t>
          </a:r>
          <a:r>
            <a:rPr lang="en-US" altLang="zh-CN" sz="1200" kern="1200" dirty="0" smtClean="0"/>
            <a:t>54%</a:t>
          </a:r>
          <a:endParaRPr lang="zh-CN" altLang="en-US" sz="1200" kern="1200" dirty="0"/>
        </a:p>
      </dsp:txBody>
      <dsp:txXfrm>
        <a:off x="7274648" y="4557619"/>
        <a:ext cx="1325432" cy="736351"/>
      </dsp:txXfrm>
    </dsp:sp>
    <dsp:sp modelId="{D9243689-F43E-4B45-BA10-24C7EF36411F}">
      <dsp:nvSpPr>
        <dsp:cNvPr id="0" name=""/>
        <dsp:cNvSpPr/>
      </dsp:nvSpPr>
      <dsp:spPr>
        <a:xfrm rot="5400000">
          <a:off x="7799371" y="1121965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172827"/>
            <a:satOff val="-5316"/>
            <a:lumOff val="21396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172827"/>
              <a:satOff val="-5316"/>
              <a:lumOff val="21396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护肝丸增长</a:t>
          </a:r>
          <a:r>
            <a:rPr lang="en-US" altLang="zh-CN" sz="1600" kern="1200" dirty="0" smtClean="0"/>
            <a:t>91%</a:t>
          </a:r>
          <a:endParaRPr lang="zh-CN" altLang="en-US" sz="1600" kern="1200" dirty="0"/>
        </a:p>
      </dsp:txBody>
      <dsp:txXfrm rot="-5400000">
        <a:off x="8045527" y="1233441"/>
        <a:ext cx="734939" cy="844758"/>
      </dsp:txXfrm>
    </dsp:sp>
    <dsp:sp modelId="{840BA8B2-4DC0-47F6-A355-D44468F460DE}">
      <dsp:nvSpPr>
        <dsp:cNvPr id="0" name=""/>
        <dsp:cNvSpPr/>
      </dsp:nvSpPr>
      <dsp:spPr>
        <a:xfrm rot="5400000">
          <a:off x="7225017" y="2163657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30436"/>
            <a:satOff val="-7088"/>
            <a:lumOff val="28529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230436"/>
              <a:satOff val="-7088"/>
              <a:lumOff val="28529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5000</a:t>
          </a:r>
          <a:r>
            <a:rPr lang="zh-CN" altLang="en-US" sz="1200" kern="1200" dirty="0" smtClean="0"/>
            <a:t>罐啤酒</a:t>
          </a:r>
          <a:endParaRPr lang="zh-CN" altLang="en-US" sz="1200" kern="1200" dirty="0"/>
        </a:p>
      </dsp:txBody>
      <dsp:txXfrm rot="-5400000">
        <a:off x="7471173" y="2275133"/>
        <a:ext cx="734939" cy="844758"/>
      </dsp:txXfrm>
    </dsp:sp>
    <dsp:sp modelId="{F312AE75-E175-4596-AED9-C0808E298B49}">
      <dsp:nvSpPr>
        <dsp:cNvPr id="0" name=""/>
        <dsp:cNvSpPr/>
      </dsp:nvSpPr>
      <dsp:spPr>
        <a:xfrm>
          <a:off x="8404897" y="2329336"/>
          <a:ext cx="1369613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AACB7-D291-41DF-A4DF-908991BA55D5}">
      <dsp:nvSpPr>
        <dsp:cNvPr id="0" name=""/>
        <dsp:cNvSpPr/>
      </dsp:nvSpPr>
      <dsp:spPr>
        <a:xfrm rot="5400000">
          <a:off x="6071890" y="2163657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88045"/>
            <a:satOff val="-8860"/>
            <a:lumOff val="35661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288045"/>
              <a:satOff val="-8860"/>
              <a:lumOff val="35661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蒸汽眼罩增长</a:t>
          </a:r>
          <a:r>
            <a:rPr lang="en-US" altLang="zh-CN" sz="1600" kern="1200" dirty="0" smtClean="0"/>
            <a:t>137%</a:t>
          </a:r>
          <a:endParaRPr lang="zh-CN" altLang="en-US" sz="1600" kern="1200" dirty="0"/>
        </a:p>
      </dsp:txBody>
      <dsp:txXfrm rot="-5400000">
        <a:off x="6318046" y="2275133"/>
        <a:ext cx="734939" cy="844758"/>
      </dsp:txXfrm>
    </dsp:sp>
    <dsp:sp modelId="{69599DC1-3ECA-4A29-8B4B-35D18DA5AFBF}">
      <dsp:nvSpPr>
        <dsp:cNvPr id="0" name=""/>
        <dsp:cNvSpPr/>
      </dsp:nvSpPr>
      <dsp:spPr>
        <a:xfrm rot="5400000">
          <a:off x="6646244" y="3205349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345654"/>
            <a:satOff val="-10632"/>
            <a:lumOff val="42793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345654"/>
              <a:satOff val="-10632"/>
              <a:lumOff val="42793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煲汤订单增幅</a:t>
          </a:r>
          <a:r>
            <a:rPr lang="en-US" altLang="zh-CN" sz="1200" kern="1200" dirty="0" smtClean="0"/>
            <a:t>55%</a:t>
          </a:r>
          <a:endParaRPr lang="zh-CN" altLang="en-US" sz="1200" kern="1200" dirty="0"/>
        </a:p>
      </dsp:txBody>
      <dsp:txXfrm rot="-5400000">
        <a:off x="6892400" y="3316825"/>
        <a:ext cx="734939" cy="844758"/>
      </dsp:txXfrm>
    </dsp:sp>
    <dsp:sp modelId="{E5CD5F12-2A1C-4C7D-9CF0-93D02DC9D3C6}">
      <dsp:nvSpPr>
        <dsp:cNvPr id="0" name=""/>
        <dsp:cNvSpPr/>
      </dsp:nvSpPr>
      <dsp:spPr>
        <a:xfrm>
          <a:off x="5356402" y="3371028"/>
          <a:ext cx="1325432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榴莲蛋糕涨幅</a:t>
          </a:r>
          <a:r>
            <a:rPr lang="en-US" altLang="zh-CN" sz="1200" kern="1200" dirty="0" smtClean="0"/>
            <a:t>75%</a:t>
          </a:r>
          <a:endParaRPr lang="zh-CN" altLang="en-US" sz="1200" kern="1200" dirty="0"/>
        </a:p>
      </dsp:txBody>
      <dsp:txXfrm>
        <a:off x="5356402" y="3371028"/>
        <a:ext cx="1325432" cy="736351"/>
      </dsp:txXfrm>
    </dsp:sp>
    <dsp:sp modelId="{FAB69889-868F-4FAD-92B3-0C88938394E5}">
      <dsp:nvSpPr>
        <dsp:cNvPr id="0" name=""/>
        <dsp:cNvSpPr/>
      </dsp:nvSpPr>
      <dsp:spPr>
        <a:xfrm rot="5400000">
          <a:off x="8177062" y="3402261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88045"/>
            <a:satOff val="-8860"/>
            <a:lumOff val="35661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288045"/>
              <a:satOff val="-8860"/>
              <a:lumOff val="35661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上海买进</a:t>
          </a:r>
          <a:r>
            <a:rPr lang="en-US" altLang="zh-CN" sz="1400" kern="1200" dirty="0" smtClean="0"/>
            <a:t>6000</a:t>
          </a:r>
          <a:r>
            <a:rPr lang="zh-CN" altLang="en-US" sz="1400" kern="1200" dirty="0" smtClean="0"/>
            <a:t>投影仪</a:t>
          </a:r>
          <a:endParaRPr lang="zh-CN" altLang="en-US" sz="1400" kern="1200" dirty="0"/>
        </a:p>
      </dsp:txBody>
      <dsp:txXfrm rot="-5400000">
        <a:off x="8423218" y="3513737"/>
        <a:ext cx="734939" cy="844758"/>
      </dsp:txXfrm>
    </dsp:sp>
    <dsp:sp modelId="{0B2C8D1F-E25D-445E-8AEC-FBBCFDF0FD25}">
      <dsp:nvSpPr>
        <dsp:cNvPr id="0" name=""/>
        <dsp:cNvSpPr/>
      </dsp:nvSpPr>
      <dsp:spPr>
        <a:xfrm rot="5400000">
          <a:off x="9908587" y="4413382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230436"/>
            <a:satOff val="-7088"/>
            <a:lumOff val="28529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230436"/>
              <a:satOff val="-7088"/>
              <a:lumOff val="28529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中场经济来袭</a:t>
          </a:r>
          <a:endParaRPr lang="zh-CN" altLang="en-US" sz="1200" kern="1200" dirty="0"/>
        </a:p>
      </dsp:txBody>
      <dsp:txXfrm rot="-5400000">
        <a:off x="10154743" y="4524858"/>
        <a:ext cx="734939" cy="844758"/>
      </dsp:txXfrm>
    </dsp:sp>
    <dsp:sp modelId="{C5057EF7-798A-4975-9705-CA400E8F1194}">
      <dsp:nvSpPr>
        <dsp:cNvPr id="0" name=""/>
        <dsp:cNvSpPr/>
      </dsp:nvSpPr>
      <dsp:spPr>
        <a:xfrm>
          <a:off x="8404897" y="4412720"/>
          <a:ext cx="1369613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2A081-C0A2-4C8B-A18D-B6BF25FFFB34}">
      <dsp:nvSpPr>
        <dsp:cNvPr id="0" name=""/>
        <dsp:cNvSpPr/>
      </dsp:nvSpPr>
      <dsp:spPr>
        <a:xfrm rot="5400000">
          <a:off x="6071890" y="4247040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172827"/>
            <a:satOff val="-5316"/>
            <a:lumOff val="21396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172827"/>
              <a:satOff val="-5316"/>
              <a:lumOff val="21396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清凉油环比增长</a:t>
          </a:r>
          <a:r>
            <a:rPr lang="en-US" altLang="zh-CN" sz="1400" kern="1200" dirty="0" smtClean="0"/>
            <a:t>115%</a:t>
          </a:r>
          <a:endParaRPr lang="zh-CN" altLang="en-US" sz="1400" kern="1200" dirty="0"/>
        </a:p>
      </dsp:txBody>
      <dsp:txXfrm rot="-5400000">
        <a:off x="6318046" y="4358516"/>
        <a:ext cx="734939" cy="844758"/>
      </dsp:txXfrm>
    </dsp:sp>
    <dsp:sp modelId="{0B86A31C-4FE4-4AF1-A924-FD1FB146CAF6}">
      <dsp:nvSpPr>
        <dsp:cNvPr id="0" name=""/>
        <dsp:cNvSpPr/>
      </dsp:nvSpPr>
      <dsp:spPr>
        <a:xfrm rot="5400000">
          <a:off x="4877082" y="2175009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115218"/>
            <a:satOff val="-3544"/>
            <a:lumOff val="14264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115218"/>
              <a:satOff val="-3544"/>
              <a:lumOff val="14264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按摩椅销量增幅</a:t>
          </a:r>
          <a:r>
            <a:rPr lang="en-US" altLang="zh-CN" sz="1200" kern="1200" dirty="0" smtClean="0"/>
            <a:t>300%</a:t>
          </a:r>
          <a:endParaRPr lang="zh-CN" altLang="en-US" sz="1200" kern="1200" dirty="0"/>
        </a:p>
      </dsp:txBody>
      <dsp:txXfrm rot="-5400000">
        <a:off x="5123238" y="2286485"/>
        <a:ext cx="734939" cy="844758"/>
      </dsp:txXfrm>
    </dsp:sp>
    <dsp:sp modelId="{007A883C-CAC9-4288-9C72-5666D205DA34}">
      <dsp:nvSpPr>
        <dsp:cNvPr id="0" name=""/>
        <dsp:cNvSpPr/>
      </dsp:nvSpPr>
      <dsp:spPr>
        <a:xfrm>
          <a:off x="4789873" y="4410803"/>
          <a:ext cx="1325432" cy="73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臭豆腐涨幅</a:t>
          </a:r>
          <a:r>
            <a:rPr lang="en-US" altLang="zh-CN" sz="1200" kern="1200" dirty="0" smtClean="0"/>
            <a:t>37%</a:t>
          </a:r>
          <a:endParaRPr lang="zh-CN" altLang="en-US" sz="1200" kern="1200" dirty="0"/>
        </a:p>
      </dsp:txBody>
      <dsp:txXfrm>
        <a:off x="4789873" y="4410803"/>
        <a:ext cx="1325432" cy="736351"/>
      </dsp:txXfrm>
    </dsp:sp>
    <dsp:sp modelId="{ADB9C07E-D4EB-45E0-A712-CEA1D1916071}">
      <dsp:nvSpPr>
        <dsp:cNvPr id="0" name=""/>
        <dsp:cNvSpPr/>
      </dsp:nvSpPr>
      <dsp:spPr>
        <a:xfrm rot="5400000">
          <a:off x="9329997" y="3402261"/>
          <a:ext cx="1227252" cy="106770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57609"/>
            <a:satOff val="-1772"/>
            <a:lumOff val="7132"/>
            <a:alphaOff val="0"/>
          </a:schemeClr>
        </a:solidFill>
        <a:ln w="31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accent3">
              <a:shade val="50000"/>
              <a:hueOff val="57609"/>
              <a:satOff val="-1772"/>
              <a:lumOff val="7132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囤货火锅底料</a:t>
          </a:r>
          <a:r>
            <a:rPr lang="en-US" altLang="zh-CN" sz="1400" kern="1200" dirty="0" smtClean="0"/>
            <a:t>14000</a:t>
          </a:r>
          <a:r>
            <a:rPr lang="zh-CN" altLang="en-US" sz="1400" kern="1200" dirty="0" smtClean="0"/>
            <a:t>包</a:t>
          </a:r>
          <a:endParaRPr lang="zh-CN" altLang="en-US" sz="1400" kern="1200" dirty="0"/>
        </a:p>
      </dsp:txBody>
      <dsp:txXfrm rot="-5400000">
        <a:off x="9576153" y="3513737"/>
        <a:ext cx="734939" cy="844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C5264-6CC2-4702-83FD-A2C841C106BF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E62BE-0400-486A-B88F-02D99052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9DB7-EAAF-46BF-8567-B338E2BD4DA9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8F1E-FED3-4459-ADD7-E705DA20F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754007" y="576136"/>
            <a:ext cx="1968138" cy="815875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632131" y="730168"/>
            <a:ext cx="2276434" cy="816102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465131" y="576133"/>
            <a:ext cx="1968136" cy="815875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6269186" y="730468"/>
            <a:ext cx="2277031" cy="816103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6018294" y="258282"/>
            <a:ext cx="135753" cy="1357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  <a:solidFill>
            <a:srgbClr val="1A7BAE"/>
          </a:solidFill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V="1">
            <a:off x="796" y="0"/>
            <a:ext cx="1973109" cy="1973109"/>
          </a:xfrm>
          <a:prstGeom prst="rtTriangle">
            <a:avLst/>
          </a:prstGeom>
          <a:solidFill>
            <a:srgbClr val="95BC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738" y="377142"/>
            <a:ext cx="596699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  <a:p>
            <a:pPr lvl="0"/>
            <a:r>
              <a:rPr lang="zh-CN" altLang="en-US" dirty="0"/>
              <a:t>基本工作介绍</a:t>
            </a:r>
          </a:p>
        </p:txBody>
      </p:sp>
    </p:spTree>
    <p:extLst>
      <p:ext uri="{BB962C8B-B14F-4D97-AF65-F5344CB8AC3E}">
        <p14:creationId xmlns:p14="http://schemas.microsoft.com/office/powerpoint/2010/main" val="15727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bg>
      <p:bgPr>
        <a:blipFill dpi="0" rotWithShape="1">
          <a:blip r:embed="rId2">
            <a:lum/>
          </a:blip>
          <a:srcRect/>
          <a:tile tx="-1143000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"/>
            <a:ext cx="707092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278112" y="6255766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A4E8-D049-466C-82BC-CA2DA6973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9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742727"/>
            <a:ext cx="12192000" cy="847429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139709" y="2841168"/>
            <a:ext cx="4624106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9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63226" y="524027"/>
            <a:ext cx="2356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3" name="文本占位符 190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27" y="531587"/>
            <a:ext cx="38890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0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  <p:sldLayoutId id="2147483698" r:id="rId3"/>
    <p:sldLayoutId id="2147483699" r:id="rId4"/>
    <p:sldLayoutId id="2147483700" r:id="rId5"/>
    <p:sldLayoutId id="2147483690" r:id="rId6"/>
    <p:sldLayoutId id="2147483691" r:id="rId7"/>
    <p:sldLayoutId id="2147483704" r:id="rId8"/>
    <p:sldLayoutId id="2147483715" r:id="rId9"/>
    <p:sldLayoutId id="2147483716" r:id="rId10"/>
    <p:sldLayoutId id="2147483726" r:id="rId11"/>
    <p:sldLayoutId id="2147483730" r:id="rId12"/>
    <p:sldLayoutId id="2147483731" r:id="rId13"/>
    <p:sldLayoutId id="2147483732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hyperlink" Target="https://www.fifa.com/worldc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otbal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32" end="39503.5714"/>
                  <p14:bmkLst>
                    <p14:bmk name="书签 1" time="6904.569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2064" y="324670"/>
            <a:ext cx="468313" cy="46831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622321" y="4523507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 dirty="0">
                <a:solidFill>
                  <a:schemeClr val="bg1"/>
                </a:solidFill>
              </a:rPr>
              <a:t>小小数据大大信息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22320" y="4528370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 dirty="0"/>
              <a:t>小小数据大大信息</a:t>
            </a:r>
          </a:p>
        </p:txBody>
      </p:sp>
    </p:spTree>
    <p:extLst>
      <p:ext uri="{BB962C8B-B14F-4D97-AF65-F5344CB8AC3E}">
        <p14:creationId xmlns:p14="http://schemas.microsoft.com/office/powerpoint/2010/main" val="947908494"/>
      </p:ext>
    </p:extLst>
  </p:cSld>
  <p:clrMapOvr>
    <a:masterClrMapping/>
  </p:clrMapOvr>
  <p:transition spd="med" advClick="0" advTm="4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2000" accel="6000" decel="10000" autoRev="1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allAtOnce" bldLvl="2" rev="1"/>
      <p:bldP spid="4" grpId="0" build="allAtOnce" rev="1"/>
    </p:bldLst>
  </p:timing>
  <p:extLst mod="1"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世界杯竞彩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001119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27003" r="27052" b="9880"/>
          <a:stretch/>
        </p:blipFill>
        <p:spPr>
          <a:xfrm>
            <a:off x="-27174" y="-9728"/>
            <a:ext cx="12179030" cy="6867728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392641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318661" y="1950118"/>
            <a:ext cx="2081327" cy="1478882"/>
            <a:chOff x="1681811" y="1897363"/>
            <a:chExt cx="2433203" cy="1728907"/>
          </a:xfrm>
        </p:grpSpPr>
        <p:sp>
          <p:nvSpPr>
            <p:cNvPr id="26" name="圆角矩形 25"/>
            <p:cNvSpPr/>
            <p:nvPr/>
          </p:nvSpPr>
          <p:spPr>
            <a:xfrm>
              <a:off x="1681811" y="3057583"/>
              <a:ext cx="2385509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92580" y="1897363"/>
              <a:ext cx="2022434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75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8080727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029957" y="1950118"/>
            <a:ext cx="2156360" cy="1478882"/>
            <a:chOff x="2092580" y="1897363"/>
            <a:chExt cx="2520923" cy="1728907"/>
          </a:xfrm>
        </p:grpSpPr>
        <p:sp>
          <p:nvSpPr>
            <p:cNvPr id="31" name="圆角矩形 30"/>
            <p:cNvSpPr/>
            <p:nvPr/>
          </p:nvSpPr>
          <p:spPr>
            <a:xfrm>
              <a:off x="2197183" y="3057583"/>
              <a:ext cx="2335493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2018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92580" y="1897363"/>
              <a:ext cx="2520923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119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359191" y="-873760"/>
            <a:ext cx="5801895" cy="5801895"/>
          </a:xfrm>
          <a:prstGeom prst="ellipse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156%</a:t>
            </a:r>
          </a:p>
          <a:p>
            <a:pPr algn="ctr"/>
            <a:r>
              <a:rPr lang="zh-CN" alt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增幅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388410932"/>
              </p:ext>
            </p:extLst>
          </p:nvPr>
        </p:nvGraphicFramePr>
        <p:xfrm>
          <a:off x="4556255" y="2134104"/>
          <a:ext cx="3595358" cy="3987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Content="1"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5" grpId="0" uiExpand="1">
        <p:bldSub>
          <a:bldChart bld="categoryEl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3841033149"/>
              </p:ext>
            </p:extLst>
          </p:nvPr>
        </p:nvGraphicFramePr>
        <p:xfrm>
          <a:off x="506935" y="425528"/>
          <a:ext cx="11130684" cy="599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419830" y="2795449"/>
            <a:ext cx="4021247" cy="2974841"/>
            <a:chOff x="465948" y="1748524"/>
            <a:chExt cx="4021247" cy="2974841"/>
          </a:xfrm>
          <a:solidFill>
            <a:schemeClr val="tx1"/>
          </a:solidFill>
        </p:grpSpPr>
        <p:cxnSp>
          <p:nvCxnSpPr>
            <p:cNvPr id="8" name="直接连接符 7"/>
            <p:cNvCxnSpPr/>
            <p:nvPr/>
          </p:nvCxnSpPr>
          <p:spPr>
            <a:xfrm>
              <a:off x="1758568" y="2258676"/>
              <a:ext cx="2338116" cy="130007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27937" y="2208571"/>
              <a:ext cx="2219230" cy="2219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18361" y="2469316"/>
              <a:ext cx="455117" cy="183130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045702" y="1748524"/>
              <a:ext cx="798716" cy="798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15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83754" y="4036905"/>
              <a:ext cx="2970860" cy="238722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706174" y="3448668"/>
              <a:ext cx="781021" cy="781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16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65948" y="3981020"/>
              <a:ext cx="742345" cy="742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17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815585" y="3989210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44243" y="3956720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00108" y="3987921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3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category"/>
        </p:bldSub>
      </p:bldGraphic>
      <p:bldP spid="20" grpId="0"/>
      <p:bldP spid="20" grpId="1"/>
      <p:bldP spid="21" grpId="0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hlinkClick r:id="rId2" highlightClick="1"/>
          </p:cNvPr>
          <p:cNvSpPr txBox="1"/>
          <p:nvPr/>
        </p:nvSpPr>
        <p:spPr>
          <a:xfrm>
            <a:off x="6029766" y="0"/>
            <a:ext cx="1800000" cy="102650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94570" y="2870519"/>
            <a:ext cx="6569245" cy="584775"/>
          </a:xfrm>
        </p:spPr>
        <p:txBody>
          <a:bodyPr/>
          <a:lstStyle/>
          <a:p>
            <a:r>
              <a:rPr lang="zh-CN" altLang="en-US" sz="3200" dirty="0" smtClean="0"/>
              <a:t>点选</a:t>
            </a:r>
            <a:r>
              <a:rPr lang="zh-CN" altLang="en-US" sz="3200" dirty="0"/>
              <a:t>数字</a:t>
            </a:r>
            <a:r>
              <a:rPr lang="zh-CN" altLang="en-US" sz="3200" dirty="0" smtClean="0"/>
              <a:t>复看</a:t>
            </a:r>
            <a:endParaRPr lang="zh-CN" altLang="en-US" sz="3200" dirty="0"/>
          </a:p>
        </p:txBody>
      </p:sp>
      <p:sp>
        <p:nvSpPr>
          <p:cNvPr id="6" name="文本框 5">
            <a:hlinkHover r:id="" action="ppaction://noaction" highlightClick="1"/>
          </p:cNvPr>
          <p:cNvSpPr txBox="1"/>
          <p:nvPr/>
        </p:nvSpPr>
        <p:spPr>
          <a:xfrm>
            <a:off x="0" y="-24714"/>
            <a:ext cx="1800000" cy="10265054"/>
          </a:xfrm>
          <a:prstGeom prst="rect">
            <a:avLst/>
          </a:prstGeom>
          <a:solidFill>
            <a:srgbClr val="1A7BAE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2009922" y="0"/>
            <a:ext cx="1800000" cy="10265054"/>
          </a:xfrm>
          <a:prstGeom prst="rect">
            <a:avLst/>
          </a:prstGeom>
          <a:solidFill>
            <a:srgbClr val="95BC49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hlinkHover r:id="" action="ppaction://noaction" highlightClick="1"/>
          </p:cNvPr>
          <p:cNvSpPr txBox="1"/>
          <p:nvPr/>
        </p:nvSpPr>
        <p:spPr>
          <a:xfrm>
            <a:off x="4019844" y="-24714"/>
            <a:ext cx="1800000" cy="10265054"/>
          </a:xfrm>
          <a:prstGeom prst="rect">
            <a:avLst/>
          </a:prstGeom>
          <a:solidFill>
            <a:srgbClr val="FDA907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6800" kern="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18954" y="1795538"/>
            <a:ext cx="6569245" cy="1015663"/>
          </a:xfrm>
        </p:spPr>
        <p:txBody>
          <a:bodyPr/>
          <a:lstStyle/>
          <a:p>
            <a:r>
              <a:rPr lang="en-US" altLang="zh-CN" dirty="0" smtClean="0"/>
              <a:t>replay</a:t>
            </a:r>
            <a:endParaRPr lang="zh-CN" altLang="en-US" dirty="0"/>
          </a:p>
        </p:txBody>
      </p:sp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1366" t="20934" r="64733" b="8845"/>
          <a:stretch/>
        </p:blipFill>
        <p:spPr>
          <a:xfrm>
            <a:off x="12192000" y="949837"/>
            <a:ext cx="4300504" cy="5010912"/>
          </a:xfrm>
          <a:prstGeom prst="rect">
            <a:avLst/>
          </a:prstGeom>
        </p:spPr>
      </p:pic>
      <p:pic>
        <p:nvPicPr>
          <p:cNvPr id="13" name="图片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366" t="20756" r="64833" b="8134"/>
          <a:stretch/>
        </p:blipFill>
        <p:spPr>
          <a:xfrm>
            <a:off x="12198343" y="905437"/>
            <a:ext cx="4287818" cy="5099713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l="1466" t="21466" r="64734" b="8311"/>
          <a:stretch/>
        </p:blipFill>
        <p:spPr>
          <a:xfrm>
            <a:off x="12198343" y="941266"/>
            <a:ext cx="4287818" cy="5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84154 -0.002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70" y="-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2643 0.007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3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69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16614 -0.00648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156 0.0016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78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3099 0.0046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9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4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32969 4.07407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612 0.007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99" y="37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98985 0.003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92" y="1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1505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76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1" grpId="4" animBg="1"/>
      <p:bldP spid="4" grpId="0" build="p"/>
      <p:bldP spid="4" grpId="1" build="p"/>
      <p:bldP spid="4" grpId="2" build="p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8" grpId="4" animBg="1"/>
      <p:bldP spid="7" grpId="0" animBg="1"/>
      <p:bldP spid="7" grpId="1" animBg="1"/>
      <p:bldP spid="7" grpId="2" animBg="1"/>
      <p:bldP spid="7" grpId="3" animBg="1"/>
      <p:bldP spid="7" grpId="4" animBg="1"/>
      <p:bldP spid="9" grpId="0" build="p"/>
      <p:bldP spid="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世界杯赛况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413588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025081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3" name="矩形 12"/>
          <p:cNvSpPr/>
          <p:nvPr/>
        </p:nvSpPr>
        <p:spPr>
          <a:xfrm>
            <a:off x="7489353" y="-2009712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1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7" name="矩形 6"/>
          <p:cNvSpPr/>
          <p:nvPr/>
        </p:nvSpPr>
        <p:spPr>
          <a:xfrm>
            <a:off x="6506384" y="-1994964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6</a:t>
            </a:r>
          </a:p>
          <a:p>
            <a:r>
              <a:rPr lang="en-US" altLang="zh-CN" sz="7200" dirty="0" smtClean="0"/>
              <a:t>5</a:t>
            </a:r>
          </a:p>
          <a:p>
            <a:r>
              <a:rPr lang="en-US" altLang="zh-CN" sz="7200" dirty="0" smtClean="0"/>
              <a:t>4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7" name="矩形 16"/>
          <p:cNvSpPr/>
          <p:nvPr/>
        </p:nvSpPr>
        <p:spPr>
          <a:xfrm>
            <a:off x="9543780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8" name="矩形 17"/>
          <p:cNvSpPr/>
          <p:nvPr/>
        </p:nvSpPr>
        <p:spPr>
          <a:xfrm>
            <a:off x="10050013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5" name="矩形 14"/>
          <p:cNvSpPr/>
          <p:nvPr/>
        </p:nvSpPr>
        <p:spPr>
          <a:xfrm>
            <a:off x="853131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6997869" y="-2011459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2</a:t>
            </a:r>
          </a:p>
          <a:p>
            <a:r>
              <a:rPr lang="en-US" altLang="zh-CN" sz="7200" dirty="0" smtClean="0"/>
              <a:t>1</a:t>
            </a:r>
          </a:p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0</a:t>
            </a:r>
          </a:p>
          <a:p>
            <a:endParaRPr lang="en-US" altLang="zh-CN" sz="7200" dirty="0" smtClean="0"/>
          </a:p>
        </p:txBody>
      </p:sp>
      <p:sp>
        <p:nvSpPr>
          <p:cNvPr id="16" name="矩形 15"/>
          <p:cNvSpPr/>
          <p:nvPr/>
        </p:nvSpPr>
        <p:spPr>
          <a:xfrm>
            <a:off x="9037547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9" name="矩形 18"/>
          <p:cNvSpPr/>
          <p:nvPr/>
        </p:nvSpPr>
        <p:spPr>
          <a:xfrm>
            <a:off x="1055624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5" name="矩形 4"/>
          <p:cNvSpPr/>
          <p:nvPr/>
        </p:nvSpPr>
        <p:spPr>
          <a:xfrm>
            <a:off x="6506384" y="2302328"/>
            <a:ext cx="4967224" cy="58539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揭幕战收视</a:t>
            </a:r>
            <a:endParaRPr lang="en-US" altLang="zh-CN" sz="4800" b="1" kern="0" dirty="0" smtClean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 smtClean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 smtClean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19"/>
            <a:ext cx="8989996" cy="6360628"/>
          </a:xfrm>
          <a:prstGeom prst="rtTriangl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2" name="矩形 1"/>
          <p:cNvSpPr/>
          <p:nvPr/>
        </p:nvSpPr>
        <p:spPr>
          <a:xfrm>
            <a:off x="6071616" y="513587"/>
            <a:ext cx="5986272" cy="99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3536" y="-1"/>
            <a:ext cx="5986272" cy="482247"/>
          </a:xfrm>
          <a:prstGeom prst="rect">
            <a:avLst/>
          </a:prstGeom>
          <a:solidFill>
            <a:srgbClr val="1A7BAE"/>
          </a:solidFill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065106"/>
      </p:ext>
    </p:extLst>
  </p:cSld>
  <p:clrMapOvr>
    <a:masterClrMapping/>
  </p:clrMapOvr>
  <p:transition spd="med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0.00104 0.6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.04514 L -0.00222 0.641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0.04514 L -0.00221 0.641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0.04514 L -0.00221 0.64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0.04514 L -0.00222 0.64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7 0.04514 L -0.00221 0.64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4.44444E-6 L 0.00013 0.4893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5E-6 -1.11111E-6 L 0.00013 0.4893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1.11111E-6 L 0.00013 0.4893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7" grpId="0"/>
      <p:bldP spid="17" grpId="0"/>
      <p:bldP spid="18" grpId="0"/>
      <p:bldP spid="15" grpId="0"/>
      <p:bldP spid="20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9598" y="5170941"/>
            <a:ext cx="995280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荷兰国际集团预测：巴西夺冠；德国商业银行预测：德国夺冠；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丹麦丹斯克银行预测：巴西夺冠；麻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理工大学预测：西班牙夺冠；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盛集团预测：巴西夺冠；瑞银预测：德国、巴西、西班牙最有可能夺冠；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7376" y="4442026"/>
            <a:ext cx="3057248" cy="6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chemeClr val="accent1"/>
                </a:solidFill>
              </a:rPr>
              <a:t>大数据赛前预测</a:t>
            </a:r>
            <a:endParaRPr lang="en-US" altLang="zh-CN" sz="3200" b="1" kern="0" dirty="0">
              <a:solidFill>
                <a:schemeClr val="accent1"/>
              </a:solidFill>
            </a:endParaRPr>
          </a:p>
        </p:txBody>
      </p:sp>
      <p:sp>
        <p:nvSpPr>
          <p:cNvPr id="19" name="AutoShape 4" descr="data:image/jpeg;base64,/9j/4AAQSkZJRgABAQAAAQABAAD/2wBDAAgGBgcGBQgHBwcJCQgKDBQNDAsLDBkSEw8UHRofHh0aHBwgJC4nICIsIxwcKDcpLDAxNDQ0Hyc5PTgyPC4zNDL/2wBDAQkJCQwLDBgNDRgyIRwhMjIyMjIyMjIyMjIyMjIyMjIyMjIyMjIyMjIyMjIyMjIyMjIyMjIyMjIyMjIyMjIyMjL/wAARCAEcAa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kKKKK+cP2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oP8AhCPEP/QPP/f5P8aP+EI8Q/8AQPP/AH+T/GvYsCjAr5T+3a/8q/H/ADPi/wD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KKKK8M8IKKKKACiiigAooooAKKKKACiiigAooooADRmqd1qlhZNIlxdxJLHEZ2i3Zk2AElgo5I+Vug5wfSq1r4gsLu9NnC0huEkMMy7CfKlBkGxiMgH9zLyMj5evzLnsjgsROHPGDate9uhm6sE7Nmpz171iP4lgW4Zvs1wdPjla3kvRGwSOVS4fII4jXZgyfdBYDOAxFuHXdHuDIYNWsZPKDF9lwjbQoJbODxgAk56AZNcPcaxYXVvCI4IZrCbVjdPbLeZSe2dCN7BjtGZGDmI7cdWA+Zq9TLcoq11Jzpuy+X9fl3OetiYQS95I9I60tU49V0+e3iuINQtZIZZfJjkSZSry4J2Ag4LYBOBzgVVn8Q6fBfPYea73ofykgCFTLLhCI1ZsIWIkQ43cBsnABI82OAxMp8kabv6G7qwSu2rGsMUcVSs9W07UHCWl7BNJ5aymNJAXCsAykr94AhlPIHUVdrmqU505cs00/MtST1QUUUVkUFFFFABRRRQAUUUUAFFFFABRRRQAUUUUAFFFFABRRRQAUUUUAFFFFABRRRQAUUUUAFFFFABRRRQAUUUUAFFFFABRRRQAUUUUAFFFFABRRRQAUUUUAJ3qtf3iafZyXUiO0aEbgmOASBkkkAKM5JJAABJIANWe9ZuvyyQ6PNLGbc4G1ku4hJbsrAofPBwREN25iCCoUnkAqezBU41cRCEtm0mZ1G1FtbnHQyi5EcE1n/aWtajaRlbSe6aW0eJWYmeUhArL5jMwUGQKSvlkKQRk6tHdwXUzXelaSqaWY5J7bS4pI1maffGVknBV4x5bMwIUqxyCSSAX32qXMMemeJNIuGli1GxSB7qcebLGY+DHuI2qCxJPALMpI4FU9LjW4ttRvr9JLh5JVEM00YuC06RMVTOS0SIP3jnad6rt6DY/wB5heZ1m3a1np57Wtsl8jjqYKTwX1lNaOzXX1LptfC17YWtzrV88s7W6/6NZPiIp12AIqrGW5JVdg55ycuaF9f28WoWj2xkMz6LLcNdyACRpo45wZQm/G7dFu/i5OTg4IqeIIl07WLxJPLjUO8gVF2hVzkgL1wDwCQNwAYAAjO3e6RLBq2naT9nhjvLvQHtcgByZmjuGcAsflG7JyCOpGccVeFrVISlKU3aSfXp/kup1Znl+CoYejOl7zk1e/yIIJfD+j6Ndvo2q39i/ksrRXcZmEqAH5SozGykMy4kVtu4kAHk3PD9lq8FyV0/SNOgkmin8yO/Uywh4SluyQS+Y0mwRsqkMpAZSFODhcLw/Y/2xqMAjSOWIFXZJFyknUqjAgkB8EE4JA3NjAOJ9ciSO8tZ7C3uI7a2GBdyxKkjSyKkgUMCW2CPyTGHO5QxUn5dqlKUvZVISlfrr0fTt+Z0YzLMLHG08Nhm7PfW6TZ0sc0MM99bix/se906BmFpFelYUjZwVuICQF2hlJZMLGxYeaQV47XTNRg1ewS9ts+U5YKSVIO1ipIKkqQSpIIJBGCDg15toc95ew6jql9fMttZWT2aXH2hYJFkmK4BmbAGByNxOCykDIGe88MQtDoy+ZDbwM8sh8q0z9nUBiAYQScRsAHA9GyAAcDwM3pxeFU5P3ouy67q7V3q+j622ucTg6OJlRvdLqtjZooor5M6wooooAKKKKACiiigAooooAKKKKACiiigAooooAKKKKACiiigAooooAKKKKACiiigAooooAKKKKACiiigAooooAKKKKACiiigAooooAKKKKAE570dBRyeDXkXxG1/VNG8TILm/wBQtrI4NosBMaMMLuYlSCxDAggnIBGBggn0cvwMsbW9lF20v/wxOybbtY9XtLy3vrVLmzuIbiB87ZIXDq2CQcEEg4II/CpwQpDcZBzyM1846d461dpLQ2+q3Y1FQyrbQxYikkJIVFiXKEEEchQSxPQgMfome4htomluJY4oxjc8jAKMnAyTx1NdOZ5XPAVI2d+Zu3fQlNOKba1RxuqaVrNj/olrqep3VtexGOeWWBLqSRwiqASDH5ZKRhQ5LAliW2thm42+u9Kh1dp7CGGwSaC3ubK2ubu3ngeYx/vBOJGV0xuKA5yCHIJ4WvT9RvPDuq6dPYXt9p09rOu2SNrhcMPzyCDggjkEAjBFeXanrK2Fxa2GqaHBa3cVswM9tPEkN8rbQZR+4IGSCwIwVyw4ya9/Ka9WtCUakfe63SV93fz7P5fLiqRn8FF3UuhPaPp9tfLHcXtjfJ/ZksTzXmqQGOSUFcJbOCTEAXJUup4GNo5arEdtY/8ACLPqTT6iNBNsVS4aSE35AlEZhEg/dC35/wBWTkkNgYGKoWPju40i3ii06GxEauzKk90TjcADuKBQ/TjcuV6A8Coz4+uxqP8AaDW2li5/56fb5+mc4xuxjPbGPau+cMQ7KMNvNa+X/B/A6KeHxM4JVbpLZaaP70Xbm40iWG1s4Z9Nt7lLGE+db6jbvC1xvckXBlb50DLG2EUkDIyQFqC0Gl3GuxxzPp87gyz3MVre29vauSjbFhxIxwzRgMxCvtKFgMCo5vHj6hDqEd+beQXUkZMUN+VXao6AuGCAEA4VQWJJLcAGTTPFelQ3VtapoVtfBrdtsf2mCQLJvJUyO8SkHJUZDEBSDgkEC1GtZvk/Fdl6XM5PGU6iqvR7c19f1Ojs7a+8VG2t4ru7ttPhgyCkJgNmskbDygXDCeTypNm8bQow3JbFehQxiCJIVLlEUKpd2diAMcsxJJ9yST3rmtE1jwpoeiWemw+ItHZbeMKXF3GodjyzY3HGWLHHbNdJbXNvewRz21xFPBJyksbBlYexGcj6V8hmdWtUnyOLVNPS6svX+vz1Kw8IwV27t7kn0o+vWvBNV8ZeLzNeaZrOow2bT/aEntPIgXygqFjGN5yVZWG0kndwFJJOCx8a+K5bcWdhq6ectrCbeCJLQ4ZigCKiod3ysQFBDLg7gADXb/qviOTm9pH8bW9bFuvFas98oqtYSXUun20l7CIbpolM0QYEI5AJAIJyAcjOTVkV8zOPLJxN07q4UUUVAwooooAKKKKACiiigAooooAKKKKACiiigAooooAKKKKACiiigAooooAKKKKACiiigAooooAKKKKACiiigAooooAKKKKACiiigBDxXC6tJYW/irUIPECaHcQTLHcWP9q3GPKXYEdVDoyr8yZIGCd2TnHHdY4qhpemafqfjPVf7Qsra78rTrTyxPEJNm6S53YyDjO1c464HoK97IKXtsS6d7XT169DkxbagnHdM4jULTRL3Txb6JpnhldSu3WOyl0+4XzEkB3Fw6RgpsVXbIJ5UDDEgHe+If8AyJV3/wBdbf8A9HpVfXLCz074yaNHY2VvbI2nyMRDEqZI3+gH+celWfiH/wAiXd/9drf/ANHpXo4+i8Pj8PRvdXTu731dur8hZbJ1G5Pe9jyglVUlsKoByTxwO5NUL6+nQI1iIJtwycuvOWCjHzDJJJ4GTwTjAJFy4V5IWjSJZHkwgRn2A5OMFuijnqcAdSQMkYEk6ER3bW9hufYIZLeF0V5AYndAFX7481s5yAMgAARge/haKn7z+4+wzvNFhZRoRdm1dvqtf1N+G4hnJ8maOTGM7GBxnpnFd18Jv+R+f/sGT/8Ao2CvMNCljleZobCC1jH7s+TcmQsy9yCxOSGPzDCnHAGDXqHwl/5H1/8AsFz/APo2Cro0/Z4pRX9aEY7GLGZNKrpfRO3qj0tfHnhl9T+wx6tbTMtuLl5YWDxRoZFjG5xkAlnHGeBycDBPCeMfi5FZeIrax0O+8uO38z7RPNaiW3mbaNi5VhJtB3EuoPIAAcEgc94s8I+Ifh5rd14o0af7ZpjLi6e8kWVpN5UOs6kLuV2P8Oe5JUgGvNNX1WTWtTe5+y21qH2hLWzjKRR4UDCLk4zjOB3NfW4XLfrHvqXuW1fVM+ESTTu7dj6Gj+LukyTaNZCwujqWozpCYf8AllFmURlxKQBImd5VkBDbcHaTw/Qm3XevHYi/8TefhFCjjaM4AAyepPUnJOSSayND0eyT4j+HLXWY9upWPha3MEDlSqyqzKxyG5ZRuwAGHVsgqCdfw/8A8fWv/wDYXuP/AGWvkOKoQjl/u91f8R0W1iIr1Oc1dNCHia9bXodFkuVkWS1/tW5EYFu0SKAoYMGHmJMcH7pycfMCWI2iHVNKt9GsPDcV7c3KtHPp86l1jjIeXDLGDgqpXAPO7BBGcdjpmm2Op+M9VW/sre6WLT7MxieISBS0lznG4HGcDOOuB6VyOlWVtZfHDxTFa20MEaWsIRYkChQY4SQABwCefrXlrC2y5YvmekU7Xdtkl1t6mk5S9q49G/I72iiivhD1QooooAKKKKACiiigAooooAKKKKACiiigAooooAKKKKACiiigAooooAKKKKACiiigAooooAKKKKACiiigAooooAKKKKACiiigAooooAhnuYLSAzTypFEuMu7AAZOBknjrXJQ+PLfTtcvtSsrT7XbzRW9q8zymJVKNKwIG0tjDnPH8PTkZ0vGWlvqnh6YRBzLAfORFBJYgHIAAJJIJwByTiuY+GWgp4jt9Wgv3nggVoS8EbL+9AZiNxwSOV/hI619XkGHbvVpP39rHbSo4T6tKtXu7NaeV1r69i1f3er6r4jOvbLCG8sZfsawOH+VHbajE9TnzDzgAhQQO1ZfjPxJefY7zQL2KB5PPhK3ETFRt3o4ypyc4689++MnX8YWGkaD4mkaaCR7FI7SSdHnkctvW9QnLNyQUiwSeApIwetTxhoGjL4WbWLGOQSNJbyrIZHYuGlUZIYk8hs9jn8a9LFx9njKaxK5m7WdtnfRXDCSwnLzKDSe2ltdNb3PPtTRJNLulcAr5bHkegJB/MVYu7XT9R8QWzadcwnT5LJJg09p5W3Ex37ijqHYLGwMgJBxuJUKZI6mpwTTwIkJIAfc46hlAPBGRkE8Yz3rLl065uY5VvIXuCsW+BlRIyZmVQ24hskAgAdiATgEnPr4NJxs5Jb7j4mo16+Jj7Ok5JLdJvc6C8n0SfVDcaQY1j+yK0wEHkeTIZJWaMoSQu0bQcEg4B710Xw98QaZoXiyTUdQnkitBYSQ+YsDvlmkiIACgk5CnkDHvyK4SCSeCd47g2/zMscbGIKActtHB6AAEDrlgMjrV6P7ObUs324TNELhVdmDspG5SoztIII4HHIyOld+Dy+WIquqpxVtrvfQ4amZww2XQwVanK73stVr1uer+IPhx4b8Q6vc+LdT8WP8A2TOgYzCaFEVtwVQJcbfLAAUDG4nksSa8g8ZW2knxRqcXhzT7iHTbPEZzIZVwpCGQHkhCSuCSc7gcjcFHTeEs67dSeDri9uYrLVo9w8rC7HMZlSUqRg7lVlKn7wKsMEKa7GP4Mw6R4d1F0uWur660j7PLC5by1uNySeYjIu4qrRghSpJxgnkivYwWNdCUlVbdtEltZvX8NjyJxtJWd09vTzGfDyTxJ478Sad4r1ZrZLXSIZLVJIUCvdSMuG3Aemdx6AHG0ctiSXWL/TPF2oaHDDaW8s19NMZpSWDlxujBweCRgceo4yDm38DNKuNN8PawbtL23uDfCKS1uQU8vEaMG2EDazCQZPcKvpU2m6Npl9qmuXc9kks66jPGxlw4I3AjAIwOvuevODgfPcUVKUaEnJXjzJJL5nRl06EMQ/aq907eT7lO017VdO1+W8M1p5N7bBDdLbtJFthaZhgh+pDMSMk9BjgmsmyvNQt/GL+IJbX7Rd6usSSRRAooXy15QNndgKhJyACHB4Kkdd4L0/w54q0vUroaRbmB7oxpvhVXRfKjBAI5XnceCCCT0Ncr4ijj8Manq66VEFitLy1WK3mkd4zvhdjkZ5O5VIJyQQCOmD5v1at9UUXJcrVuV6fI9RVMJOsqUoe+3ZLo36p/1Y7jTdWstWiMlncJKB94A4I5IGQeR0PUc1d6jFcr4E0afS9Kaa7gMNxckOUY/MqgcAjoCCSePXn0HV9TXwWLpwp1nCm7pBiIQhVcabulswooorkMgooooAKKKKACiiigAooooAKKKKACiiigAooooAKKKKACiiigAooooAKKKKACiiigAooooAKKKKACiiigAooooAKKKKACiiigBOD1rm18V6J4V13UZGAk8+KBTHaIpbzA028scgZ5XIPPPftP4yaVfCWoND5m8ICfLBJ25G7gckYzn2zXG+CvBC+J7iU3d08EUcMU4WMBmkSQyAcknaQ0ZBBBPBBAr6rhzDz5nXg9drHZRw2FlQlVxU2op2st2UPEWuXvjfXGEdps+0JDELZTuz5fmFcnA/56yZ6DBGRxmuy1vTvM8BWmmXBeJnlsYJCpBKZniU4JBGRz2I+tWv7BsfDmr6hbWCOogg0qRS7liZHnuInYg8ZZCQcADnIAIGLfib/kFQf9hCy/9Koq7M5nVhjKMJO+qf4mGIx1CtH2WGhyRjt3fmzzs+GrYeMv7A+1XX2cD/XZTzfub+u3b146dPfmquj6JDqunardSzzxvYx+YixFcOcMcNkE4+UdCDyfbHSN/wAlaPP+fJrP8JnGg+Jf+vf/ANlep9vU9nzX1tF/e9T6aVWosPfmd+Wm9+rbv95xcsRgu0W4jVo7hllXOCNpDRjj/fjIx7j1qi0awTf2ZHaER+TKFyRlgWH3WI64LcZxg8nrjutYtFm+HekT4DSxzyIAxO1lYsWUjpztHOCRj0JB5e4stWsI7c3Ed4kdxEHhZliYsMdnyR0IyDz0PTNfbZJneHWGdKvo02ltdrqvnY+QzrKq+KxXtqWt21Zt7pvVfeQrP/Y12k1i/wBl+ymIpNFGJDG6kvkgg9Bjkg/e5zzXU3Pj7xnaabFqc/iC5XT5tvlXItbZkkLbiACEJyNjAggEHGQMjPKOhS0n82zeSVXTyIkZHVlYBjvJB5+YEkE4KYI6kQtc3r3N2kcbXduiFo7dXBDf3yBg8gI+fUAcYFcWLxcsRXlVhon5rZWt8zvw+Eo0KEKVSzce8W2923utL/M65/iJ4xS1tro69eG1uJ2t0m+xQBRIMfK37vIJzxnrg+hx2Hw9vbvUNH1SW8m86b+0HzJ5aIWLIjknaACcse3TA6AV5C808d1pcSzSJHKu94PuIWEYzlRn7pJxnJOT06V6v8MR/wASbUj6aif/AETFXgZ3OTwbUnfr+JdfD01RdVQUWpJKyto43Ob0/Xtc8DapdWVvLGCHDTW7AOjkr8rcYIyMcggnAB6YrYsfF9jf+Jpb+6VrU3d3FIUPzRxhIJIsl8gkkuONoAAySe3f+GraHUD4ntryKO4hOpovlyqGXAtbcjg8defrzXmHiTwpBZa5rEOnyFIbSWMLFIc/K0Lynnrx5ZABBzkZPBJ7nCpUwUXJ6Sin6XXT7yFi8ux1VRxcOSpeykur8z1KOWOaJZImV0YAhlOQQehB7inDpzXJ/DxZ/wDhGg8wcI8rGJWPReMgDPA3Bv8A64OT1nUV+eYqiqNWVNO9mYVqap1HBO6T3FooormMwooooAKKKKACiiigAooooAKKKKACiiigAooooAKKKKACiiigAooooAKKKKACiiigAooooAKKKKACiiigAooooAKKKKACiiigBkkaTRNHKodGUqVIyCD1BHcVU8Gadb6Rr+rWVqu2FbS1kGeTlpLjOT1OAABnnAFXfX3rzzxFbX+p6ne6rYah4l0xbXFhPDp8XzSFCWWQBXy6kTDbgZABJxX0vDddUsQ3N+7b8ehzYqbVJw79DtNf/wCRl1n/AK9NH/8AS24qv4m/5BUH/YQsv/SqKvO0tZ9InXX7jxN4qu/IEc1zbXmmXBEsUZZtjFgUG3LFSThSSQVPzD0/VbNr/TZraN9spAaIliAHVgy5KkHGQM4IOM4IPNdme14TxdGsr8q7prZ67nPh4yUZPrY4p/8AkrR/z/yxrP8ACn/IA8S/9e4/9BerNtcrefFETKjoTkMj4yjCIgqcEjIIIyCRxwSOareE/wDkAeJf+vf/ANleoaap2fRQ/M+4k74a/wDdp/mxNQ/5Jppn/Xy385KZ4vkP9leFohja1nI59cgRAfzNP1A/8W10z/r5b/0KSq3iG70++0jT2j1Kz+06bDHF9nMo8xw4QSHGMZBa3wCQSBNwdorpwlGVWaaV7Ob/ADX5nLXrQouEpuy9pI5m/lt9Tt7Jba7cJbwxI04kJaUvGhKuQcFlLbRxxjBzioZx55e3UvHIFDLIq/dJ3AYP0BHbrgHJps+n6WlgokysDzsSs7RxYfA+6BIWZevO0Dp3NRmOV7+7E822ExLgo+0qOcHOOCPmJOcHI7cV7Cslo/60+85pYOOJlCclrF9G9XZ79l/wS4L1LS3hsHabfIWxMkgAbJU7ZNyksuU+UAjBB5PUelfDH/kCan/2ED/6Jirzi4sVsrfT/OFwvlGYojKgjjAOxjnzC4I27SCq5IJ/hr13wRpsumeFreO5t/s91K8k0ikDd8zErux32bB7YA7V4udTjHC2W8v89/w+QYyUfYtJWvK9r32jY6Lwb/x9+Jf+wov/AKSW1c5qNgt34w1d5QGtpdShtGXJBJFg7t07ESqAc9c9OCeU1221i51S/wBVtdV8TWNjLcmCODS4i+5ox5bOVWTPLRtg4AwFyeQKi0m0m0fWLLU5Nd8RX3m3IM1tqNncRK0kkflKSzIUMmSigkgY43AdfUeIhLLlSi3zqNtE9GlbdHyMk51lK2zueoRRJFGscahEUAKqjAAHAAHYU+iivzh3b1PavfUKKKKkAooooAKKKKACiiigAooooAKKKKACiiigAooooAKKKKACiiigAooooAKKKKACiiigAooooAKKKKACiiigAooooAKKKKACiiigBCZApaFQ8uPkQqDluwwSAeexI+o61zGo2Frd380moT32my/fvDZ6m1sUcLhMxqzxpvHlgF5FyUyByc9LJGk0bxSIrxupV0cZDAjBBB6gikghitYFhtoUiiXO1IwFUZOTgDjqa+jyjOaOApSjOlztv0/HU4sThpVpJqVrHH3+h2E0c9nfPq6MsRS9t/7bkG2Mknf5YlmwCvBMjKmGBJGcjr7a4W8sLa4Dq4dWw6+X8wDsASY2ZScAZKnBOeF6BYIYrWJYbeJIolztSNQqjJycAcdTSoiRAqiBQWJwBgZJJJ+pJJPua3zXP6ONw/sYUeV3ve//AACaGFnSnzSncxdS0IvqsGs6ekI1CLIKykqkwIKkMQCQQDwQD2BBGMchodpeadHrOizWVyb+9Uw2sYjKrPtD7mVmwuAvzckHBGASQD6X7d6iuLeC7gkt7qCOaFxho5VDKw68g8GvMwmYqnH2daPMtPXR3XyPVWLrxg4Rd07b+TucfN4av7LwdbR6/p8yafaO0sxsJRLcjJYDKEbQo3AlgzEAcgDJXHn8R2L6WdOtraZbVob1jDL5LLMWY/ZyzM+Q0apHgsC48tQoYEE9zH4fsIhstnvrOIDAgs7+e3iT/djR1UZPJwBkkk8k0T+HdNuZ/PuEuJZghjEr3UpYKQQRktnBDEEdOT619HRz7LaMbQjJdduv/gR5uLlja83JSVnfS2ivu15nDX/giPxbG2reFdLlh08SEG0u8QhnPUwHJBQAkFThRyATjaOcudI1ieaXw7Lo9xM9q0YktlLS+QzKTkyGQou8OrEAgDAOAQTXrh8OaNIluJ9Nt7o26bIXukE7xqCWChn3MFBJwM4HQYFaENvFbRCK3ijiiXO1I1CqMnJwBx1Nc+I4jo/8uoO/nojroV8RTiozalbq1/X4nA+HPh2qLFPrqLtTaYrJHLLgDpKcfMR02gleDksDx6AzXCK7W0JnmwfLjCq2WwccMyggdcbh065p3JOabIiyxvHIqyIykFGGQwPBBHcV4MsxqVMRCtV1Sadug8ROpWu5PW1vQ4+LTLB5zMs2oZuppZIooNYaJJ55CSwSMSLGUDljiOYsCwDHPSwNL09LuJlmuppkePdaXOtPKIrpD8iGJpChy+1wrTBjtIGQGB6mRVljaOVQ8bKVZWGQwPBBHcU3yYvs/wBn8pPI2eX5WBt24xt29MY4xX03+tuH3+rL7/8AgHlfUKn/AD8ZL/pDQwteQiK4KnegjVMfMQOFdwMgD+I/h0CZ5xUUMENvEkMESQxJ91EUKo5zwBx1qXo1fI47ERxGInVgrJu9ux6NKLhBRbu0FFFFcZoFFFFABRRRQAUUUUAFFFFABRRRQAUUUUAFFFFABRRRQAUUUUAFFFFABRRRQAUUUUAFFFFAHPf8Jx4e/wCf7/yE/wDhR/wnHh7/AJ/v/IT/AOFePUV9d/YeH7v7z7H/AFcw38z/AA/yPYf+E48Pf8/3/kJ/8KP+E48Pf8/3/kJ/8K8eoo/sPD9394f6uYb+Z/h/kew/8Jx4e/5/v/IT/wCFH/CceHv+f7/yE/8AhXj1FH9h4fu/vD/VzDfzP8P8j2H/AITjw9/z/f8AkJ/8KP8AhOPD3/P9/wCQn/wrx6ij+w8P3f3h/q5hv5n+H+R7D/wnHh7/AJ/v/IT/AOFH/CceHv8An+/8hP8A4V49RR/YeH7v7w/1cw38z/D/ACPYf+E38Pf8/wB/5Cf/AAo/4Tjw9/z/AH/kJ/8ACvHqKP7Dw/d/eH+rmG/mf4f5HsP/AAnHh7/n+/8AIT/4Uf8ACb+Hv+f7/wAhP/hXj1FH9h4fu/vD/VzDfzP8P8j2H/hN/D3/AD/f+Qn/AMKP+E38Pf8AP9/5Cf8Awrx6ij+w8P3f3h/q5hv5n+H+R7D/AMJv4e/5/v8AyE/+FH/Cb+Hv+f7/AMhP/hXj1FH9h4fu/vD/AFdw38z/AA/yPYf+E38Pf8/3/kJ/8KP+E48Pf8/3/kJ/8K8eoo/sPD9394f6u4b+Z/h/kew/8Jx4e/5/v/IT/wCFH/CceHv+f7/yE/8AhXj1FH9h4fu/vD/VzDfzP8P8j2H/AITjw9/z/f8AkJ/8KP8AhOPD3/P9/wCQn/wrx6ij+w8P3f3h/q5hv5n+H+R7D/wnHh7/AJ/v/IT/AOFH/Cb+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j2H/AITjw9/z/f8AkJ/8KP8AhOPD3/P9/wCQn/wrx6ij+w8P3f3h/q5hv5n+H+R7D/wnHh7/AJ/v/IT/AOFH/Cce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gooor2T6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1578"/>
            <a:ext cx="12192000" cy="35331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81424" y="592900"/>
            <a:ext cx="4629150" cy="3550488"/>
          </a:xfrm>
          <a:prstGeom prst="rect">
            <a:avLst/>
          </a:prstGeom>
          <a:solidFill>
            <a:srgbClr val="1A7B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65545" y="1057450"/>
            <a:ext cx="1260909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</a:t>
            </a:r>
            <a:endParaRPr lang="zh-CN" altLang="en-US" sz="9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877" y="314148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他们</a:t>
            </a:r>
            <a:r>
              <a:rPr lang="zh-CN" altLang="en-US" sz="3200" b="1" kern="0" dirty="0" smtClean="0">
                <a:solidFill>
                  <a:schemeClr val="bg1"/>
                </a:solidFill>
              </a:rPr>
              <a:t>都提前回家</a:t>
            </a:r>
            <a:r>
              <a:rPr lang="zh-CN" altLang="en-US" sz="3200" b="1" kern="0" dirty="0">
                <a:solidFill>
                  <a:schemeClr val="bg1"/>
                </a:solidFill>
              </a:rPr>
              <a:t>了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17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Click="0" advTm="1456">
        <p15:prstTrans prst="peelOff"/>
      </p:transition>
    </mc:Choice>
    <mc:Fallback xmlns="">
      <p:transition spd="med" advClick="0" advTm="1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9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9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3661494" flipH="1">
            <a:off x="-1844412" y="2668430"/>
            <a:ext cx="7755790" cy="1445535"/>
          </a:xfrm>
          <a:prstGeom prst="triangle">
            <a:avLst>
              <a:gd name="adj" fmla="val 21257"/>
            </a:avLst>
          </a:prstGeom>
          <a:solidFill>
            <a:srgbClr val="1A7BAE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2111" y="3009225"/>
            <a:ext cx="4664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kern="0" dirty="0" smtClean="0">
                <a:solidFill>
                  <a:schemeClr val="accent2"/>
                </a:solidFill>
                <a:cs typeface="+mn-ea"/>
                <a:sym typeface="+mn-lt"/>
              </a:rPr>
              <a:t>法国</a:t>
            </a:r>
            <a:r>
              <a:rPr lang="en-US" altLang="zh-CN" sz="4000" kern="0" dirty="0" smtClean="0">
                <a:solidFill>
                  <a:schemeClr val="accent2"/>
                </a:solidFill>
                <a:cs typeface="+mn-ea"/>
                <a:sym typeface="+mn-lt"/>
              </a:rPr>
              <a:t>-</a:t>
            </a:r>
            <a:r>
              <a:rPr lang="zh-CN" altLang="en-US" sz="4000" kern="0" dirty="0" smtClean="0">
                <a:solidFill>
                  <a:schemeClr val="accent2"/>
                </a:solidFill>
                <a:cs typeface="+mn-ea"/>
                <a:sym typeface="+mn-lt"/>
              </a:rPr>
              <a:t>克罗地亚之</a:t>
            </a:r>
            <a:r>
              <a:rPr lang="zh-CN" altLang="en-US" sz="4000" kern="0" dirty="0">
                <a:solidFill>
                  <a:schemeClr val="accent2"/>
                </a:solidFill>
                <a:cs typeface="+mn-ea"/>
                <a:sym typeface="+mn-lt"/>
              </a:rPr>
              <a:t>战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0"/>
          <p:cNvCxnSpPr/>
          <p:nvPr/>
        </p:nvCxnSpPr>
        <p:spPr>
          <a:xfrm>
            <a:off x="6951703" y="4566597"/>
            <a:ext cx="2737280" cy="0"/>
          </a:xfrm>
          <a:prstGeom prst="line">
            <a:avLst/>
          </a:prstGeom>
          <a:ln>
            <a:solidFill>
              <a:srgbClr val="1031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9"/>
          <p:cNvSpPr/>
          <p:nvPr/>
        </p:nvSpPr>
        <p:spPr>
          <a:xfrm>
            <a:off x="6956600" y="3836110"/>
            <a:ext cx="45400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noProof="0" dirty="0">
                <a:solidFill>
                  <a:prstClr val="white"/>
                </a:solidFill>
                <a:cs typeface="+mn-ea"/>
                <a:sym typeface="+mn-lt"/>
              </a:rPr>
              <a:t>高卢雄鸡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56600" y="4209721"/>
            <a:ext cx="3725577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noProof="0" dirty="0" smtClean="0">
                <a:solidFill>
                  <a:schemeClr val="bg1"/>
                </a:solidFill>
                <a:cs typeface="+mn-ea"/>
                <a:sym typeface="+mn-lt"/>
              </a:rPr>
              <a:t>格子军团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96641" y="4523596"/>
            <a:ext cx="357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rgbClr val="1E3240"/>
                </a:solidFill>
                <a:cs typeface="+mn-ea"/>
                <a:sym typeface="+mn-lt"/>
              </a:rPr>
              <a:t>观看</a:t>
            </a:r>
            <a:r>
              <a:rPr lang="zh-CN" altLang="en-US" sz="3200" kern="0" dirty="0" smtClean="0">
                <a:solidFill>
                  <a:srgbClr val="1E3240"/>
                </a:solidFill>
                <a:cs typeface="+mn-ea"/>
                <a:sym typeface="+mn-lt"/>
              </a:rPr>
              <a:t>人数历史新高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E32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1695835" y="472781"/>
            <a:ext cx="3279140" cy="5355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4800" baseline="0" dirty="0" smtClean="0">
                <a:latin typeface="+mn-ea"/>
                <a:ea typeface="+mn-ea"/>
              </a:rPr>
              <a:t>焦点</a:t>
            </a:r>
            <a:r>
              <a:rPr lang="zh-CN" altLang="en-US" baseline="0" dirty="0" smtClean="0">
                <a:latin typeface="+mn-ea"/>
                <a:ea typeface="+mn-ea"/>
              </a:rPr>
              <a:t>之战</a:t>
            </a:r>
            <a:endParaRPr lang="zh-CN" altLang="en-US" baseline="0" dirty="0"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90" t="9565" r="15323"/>
          <a:stretch>
            <a:fillRect/>
          </a:stretch>
        </p:blipFill>
        <p:spPr>
          <a:xfrm>
            <a:off x="876264" y="1544893"/>
            <a:ext cx="4820680" cy="4767417"/>
          </a:xfrm>
          <a:custGeom>
            <a:avLst/>
            <a:gdLst>
              <a:gd name="connsiteX0" fmla="*/ 550600 w 4454013"/>
              <a:gd name="connsiteY0" fmla="*/ 550600 h 4404801"/>
              <a:gd name="connsiteX1" fmla="*/ 550600 w 4454013"/>
              <a:gd name="connsiteY1" fmla="*/ 3854201 h 4404801"/>
              <a:gd name="connsiteX2" fmla="*/ 3903413 w 4454013"/>
              <a:gd name="connsiteY2" fmla="*/ 3854201 h 4404801"/>
              <a:gd name="connsiteX3" fmla="*/ 3903413 w 4454013"/>
              <a:gd name="connsiteY3" fmla="*/ 550600 h 4404801"/>
              <a:gd name="connsiteX4" fmla="*/ 0 w 4454013"/>
              <a:gd name="connsiteY4" fmla="*/ 0 h 4404801"/>
              <a:gd name="connsiteX5" fmla="*/ 4454013 w 4454013"/>
              <a:gd name="connsiteY5" fmla="*/ 0 h 4404801"/>
              <a:gd name="connsiteX6" fmla="*/ 4454013 w 4454013"/>
              <a:gd name="connsiteY6" fmla="*/ 4404801 h 4404801"/>
              <a:gd name="connsiteX7" fmla="*/ 0 w 4454013"/>
              <a:gd name="connsiteY7" fmla="*/ 4404801 h 440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4013" h="4404801">
                <a:moveTo>
                  <a:pt x="550600" y="550600"/>
                </a:moveTo>
                <a:lnTo>
                  <a:pt x="550600" y="3854201"/>
                </a:lnTo>
                <a:lnTo>
                  <a:pt x="3903413" y="3854201"/>
                </a:lnTo>
                <a:lnTo>
                  <a:pt x="3903413" y="550600"/>
                </a:lnTo>
                <a:close/>
                <a:moveTo>
                  <a:pt x="0" y="0"/>
                </a:moveTo>
                <a:lnTo>
                  <a:pt x="4454013" y="0"/>
                </a:lnTo>
                <a:lnTo>
                  <a:pt x="4454013" y="4404801"/>
                </a:lnTo>
                <a:lnTo>
                  <a:pt x="0" y="4404801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7660">
            <a:off x="2855681" y="1734419"/>
            <a:ext cx="3158880" cy="4126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3000">
        <p14:flythrough hasBounce="1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repeatCount="3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" presetClass="entr" presetSubtype="2" fill="hold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repeatCount="3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世界杯消费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875602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9525" y="302795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揭幕当天</a:t>
            </a:r>
            <a:r>
              <a:rPr kumimoji="1" lang="zh-CN" altLang="en-US" sz="2400" b="1" kern="0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夜宵</a:t>
            </a:r>
            <a:endParaRPr kumimoji="1" lang="en-US" altLang="zh-CN" sz="2400" b="1" kern="0" dirty="0" smtClean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  <a:p>
            <a:pPr algn="ctr" defTabSz="914309"/>
            <a:r>
              <a:rPr kumimoji="1" lang="zh-CN" altLang="en-US" sz="2400" b="1" kern="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小龙虾、啤酒</a:t>
            </a:r>
            <a:endParaRPr kumimoji="1" lang="en-US" altLang="zh-CN" sz="2400" b="1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94997" y="2766775"/>
            <a:ext cx="2641027" cy="3549955"/>
            <a:chOff x="3394997" y="2766775"/>
            <a:chExt cx="2641027" cy="3549955"/>
          </a:xfrm>
        </p:grpSpPr>
        <p:sp>
          <p:nvSpPr>
            <p:cNvPr id="8" name="矩形 7"/>
            <p:cNvSpPr/>
            <p:nvPr/>
          </p:nvSpPr>
          <p:spPr>
            <a:xfrm>
              <a:off x="3394997" y="2766775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66480" y="2905657"/>
              <a:ext cx="1937752" cy="9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271%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21"/>
            <p:cNvCxnSpPr/>
            <p:nvPr/>
          </p:nvCxnSpPr>
          <p:spPr>
            <a:xfrm>
              <a:off x="4081520" y="3828292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0922" y="3842498"/>
              <a:ext cx="1709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夜宵增幅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5"/>
            <p:cNvSpPr/>
            <p:nvPr/>
          </p:nvSpPr>
          <p:spPr>
            <a:xfrm>
              <a:off x="3632348" y="4349081"/>
              <a:ext cx="2166326" cy="195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153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万只小龙虾；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烤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68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串串香订单增幅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43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kumimoji="1"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r="30068"/>
          <a:stretch/>
        </p:blipFill>
        <p:spPr>
          <a:xfrm>
            <a:off x="676447" y="2776400"/>
            <a:ext cx="2612639" cy="35320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70157" y="2758448"/>
            <a:ext cx="2641027" cy="3549955"/>
            <a:chOff x="6170157" y="2758448"/>
            <a:chExt cx="2641027" cy="3549955"/>
          </a:xfrm>
        </p:grpSpPr>
        <p:sp>
          <p:nvSpPr>
            <p:cNvPr id="20" name="矩形 19"/>
            <p:cNvSpPr/>
            <p:nvPr/>
          </p:nvSpPr>
          <p:spPr>
            <a:xfrm>
              <a:off x="6170157" y="2758448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082" y="2884161"/>
              <a:ext cx="1709177" cy="912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72%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56680" y="3819965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636082" y="3834171"/>
              <a:ext cx="1709177" cy="42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啤酒</a:t>
              </a:r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5"/>
            <p:cNvSpPr/>
            <p:nvPr/>
          </p:nvSpPr>
          <p:spPr>
            <a:xfrm>
              <a:off x="6407508" y="4340754"/>
              <a:ext cx="2166326" cy="115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万瓶啤酒；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白酒订单涨幅为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31.45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开幕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七天，国产啤酒销量上升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385%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945317" y="2758448"/>
            <a:ext cx="2641027" cy="3549955"/>
          </a:xfrm>
          <a:prstGeom prst="rect">
            <a:avLst/>
          </a:prstGeom>
          <a:blipFill dpi="0" rotWithShape="1">
            <a:blip r:embed="rId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30" name="矩形 55"/>
          <p:cNvSpPr/>
          <p:nvPr/>
        </p:nvSpPr>
        <p:spPr>
          <a:xfrm>
            <a:off x="1888055" y="1449217"/>
            <a:ext cx="8863364" cy="199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各外卖网站数据</a:t>
            </a:r>
            <a:r>
              <a:rPr lang="zh-CN" altLang="en-US" sz="1400" dirty="0"/>
              <a:t>显示，世界杯前两日，新零售夜宵战队场均售出近</a:t>
            </a:r>
            <a:r>
              <a:rPr lang="en-US" altLang="zh-CN" sz="1400" dirty="0"/>
              <a:t>600</a:t>
            </a:r>
            <a:r>
              <a:rPr lang="zh-CN" altLang="en-US" sz="1400" dirty="0"/>
              <a:t>万只小</a:t>
            </a:r>
            <a:r>
              <a:rPr lang="zh-CN" altLang="en-US" sz="1400" dirty="0" smtClean="0"/>
              <a:t>龙虾，还创造</a:t>
            </a:r>
            <a:r>
              <a:rPr lang="zh-CN" altLang="en-US" sz="1400" dirty="0"/>
              <a:t>了场均配送</a:t>
            </a:r>
            <a:r>
              <a:rPr lang="en-US" altLang="zh-CN" sz="1400" dirty="0"/>
              <a:t>305</a:t>
            </a:r>
            <a:r>
              <a:rPr lang="zh-CN" altLang="en-US" sz="1400" dirty="0"/>
              <a:t>万只小龙虾的</a:t>
            </a:r>
            <a:r>
              <a:rPr lang="zh-CN" altLang="en-US" sz="1400" dirty="0" smtClean="0"/>
              <a:t>新纪录，某网站用户平均每秒下单</a:t>
            </a:r>
            <a:r>
              <a:rPr lang="en-US" altLang="zh-CN" sz="1400" dirty="0" smtClean="0"/>
              <a:t>484</a:t>
            </a:r>
            <a:r>
              <a:rPr lang="zh-CN" altLang="en-US" sz="1400" dirty="0" smtClean="0"/>
              <a:t>只小龙虾。</a:t>
            </a:r>
            <a:endParaRPr lang="en-US" altLang="zh-CN" sz="1400" dirty="0" smtClean="0"/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世界杯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首夜下单外卖的消费者以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90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后为主，占比超过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63%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。另外，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后消费者占比约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27.37</a:t>
            </a:r>
            <a:r>
              <a:rPr lang="en-US" altLang="zh-CN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%</a:t>
            </a: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催生“品虾师”职业，最高年薪</a:t>
            </a:r>
            <a:r>
              <a:rPr lang="en-US" altLang="zh-CN" sz="1400" dirty="0" smtClean="0"/>
              <a:t>60</a:t>
            </a:r>
            <a:r>
              <a:rPr lang="zh-CN" altLang="en-US" sz="1400" dirty="0" smtClean="0"/>
              <a:t>万。</a:t>
            </a:r>
            <a:endParaRPr lang="zh-CN" altLang="en-US" sz="1400" dirty="0"/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659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648639639"/>
              </p:ext>
            </p:extLst>
          </p:nvPr>
        </p:nvGraphicFramePr>
        <p:xfrm>
          <a:off x="0" y="48306"/>
          <a:ext cx="15130914" cy="6436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355198" y="2021227"/>
            <a:ext cx="2389029" cy="4332990"/>
            <a:chOff x="5112944" y="1725864"/>
            <a:chExt cx="1969652" cy="4151408"/>
          </a:xfrm>
        </p:grpSpPr>
        <p:sp>
          <p:nvSpPr>
            <p:cNvPr id="20" name="矩形 19"/>
            <p:cNvSpPr/>
            <p:nvPr/>
          </p:nvSpPr>
          <p:spPr>
            <a:xfrm>
              <a:off x="5112944" y="2302062"/>
              <a:ext cx="45719" cy="19396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12944" y="2708920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12944" y="3018876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38380" y="1772816"/>
              <a:ext cx="1944216" cy="4104456"/>
            </a:xfrm>
            <a:prstGeom prst="roundRect">
              <a:avLst>
                <a:gd name="adj" fmla="val 11496"/>
              </a:avLst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65856" y="1911808"/>
              <a:ext cx="72008" cy="72008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907102" y="2084520"/>
              <a:ext cx="399004" cy="4833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4396" y="1725864"/>
              <a:ext cx="252000" cy="46952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15980" y="5414334"/>
              <a:ext cx="360040" cy="360040"/>
            </a:xfrm>
            <a:prstGeom prst="ellipse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250954" y="2276872"/>
              <a:ext cx="1728192" cy="30963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5303"/>
          <a:stretch/>
        </p:blipFill>
        <p:spPr>
          <a:xfrm>
            <a:off x="1587334" y="2664895"/>
            <a:ext cx="1934677" cy="3115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2897" y="2964333"/>
            <a:ext cx="623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chemeClr val="accent2"/>
                </a:solidFill>
              </a:rPr>
              <a:t>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4294967295"/>
          </p:nvPr>
        </p:nvSpPr>
        <p:spPr>
          <a:xfrm>
            <a:off x="869736" y="572879"/>
            <a:ext cx="4358246" cy="53553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618</a:t>
            </a:r>
            <a:r>
              <a:rPr lang="zh-CN" altLang="en-US" dirty="0" smtClean="0">
                <a:latin typeface="+mn-ea"/>
                <a:ea typeface="+mn-ea"/>
              </a:rPr>
              <a:t>遇上世界杯</a:t>
            </a:r>
            <a:endParaRPr lang="zh-CN" altLang="en-US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 hasBounce="1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0"/>
                            </p:stCondLst>
                            <p:childTnLst>
                              <p:par>
                                <p:cTn id="82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50"/>
                            </p:stCondLst>
                            <p:childTnLst>
                              <p:par>
                                <p:cTn id="88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500" fill="hold"/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750"/>
                            </p:stCondLst>
                            <p:childTnLst>
                              <p:par>
                                <p:cTn id="103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500" fill="hold"/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750"/>
                            </p:stCondLst>
                            <p:childTnLst>
                              <p:par>
                                <p:cTn id="109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250"/>
                            </p:stCondLst>
                            <p:childTnLst>
                              <p:par>
                                <p:cTn id="112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500" fill="hold"/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250"/>
                            </p:stCondLst>
                            <p:childTnLst>
                              <p:par>
                                <p:cTn id="11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graphicEl>
                                              <a:dgm id="{F11A4CDE-06C9-4D3D-94C4-5FA1D764E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750"/>
                            </p:stCondLst>
                            <p:childTnLst>
                              <p:par>
                                <p:cTn id="12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5" dur="500" fill="hold"/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3">
                                            <p:graphicEl>
                                              <a:dgm id="{E3DAC764-B339-48F0-B2FF-7436C74D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">
                                            <p:graphicEl>
                                              <a:dgm id="{5C5B5C54-4C12-4CBE-8583-9AA9DE74E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">
                                            <p:graphicEl>
                                              <a:dgm id="{D9243689-F43E-4B45-BA10-24C7EF364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3">
                                            <p:graphicEl>
                                              <a:dgm id="{840BA8B2-4DC0-47F6-A355-D44468F46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750"/>
                            </p:stCondLst>
                            <p:childTnLst>
                              <p:par>
                                <p:cTn id="14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9" dur="500" fill="hold"/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3">
                                            <p:graphicEl>
                                              <a:dgm id="{C8EAACB7-D291-41DF-A4DF-908991BA5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5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3">
                                            <p:graphicEl>
                                              <a:dgm id="{69599DC1-3ECA-4A29-8B4B-35D18DA5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750"/>
                            </p:stCondLst>
                            <p:childTnLst>
                              <p:par>
                                <p:cTn id="16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">
                                            <p:graphicEl>
                                              <a:dgm id="{FAB69889-868F-4FAD-92B3-0C88938394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6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7" dur="500" fill="hold"/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3">
                                            <p:graphicEl>
                                              <a:dgm id="{0B2C8D1F-E25D-445E-8AEC-FBBCFDF0F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3" dur="500" fill="hold"/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">
                                            <p:graphicEl>
                                              <a:dgm id="{84E2A081-C0A2-4C8B-A18D-B6BF25FFF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250"/>
                            </p:stCondLst>
                            <p:childTnLst>
                              <p:par>
                                <p:cTn id="17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3">
                                            <p:graphicEl>
                                              <a:dgm id="{0B86A31C-4FE4-4AF1-A924-FD1FB146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750"/>
                            </p:stCondLst>
                            <p:childTnLst>
                              <p:par>
                                <p:cTn id="18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3">
                                            <p:graphicEl>
                                              <a:dgm id="{ADB9C07E-D4EB-45E0-A712-CEA1D191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250"/>
                            </p:stCondLst>
                            <p:childTnLst>
                              <p:par>
                                <p:cTn id="19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3">
                                            <p:graphicEl>
                                              <a:dgm id="{338AE235-24C3-4FDA-9125-BECAF15C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750"/>
                            </p:stCondLst>
                            <p:childTnLst>
                              <p:par>
                                <p:cTn id="196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500" fill="hold"/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">
                                            <p:graphicEl>
                                              <a:dgm id="{19FABE76-EAA9-4CAA-A8F8-8150752FD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6250"/>
                            </p:stCondLst>
                            <p:childTnLst>
                              <p:par>
                                <p:cTn id="202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3" dur="500" fill="hold"/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3">
                                            <p:graphicEl>
                                              <a:dgm id="{F312AE75-E175-4596-AED9-C0808E298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6750"/>
                            </p:stCondLst>
                            <p:childTnLst>
                              <p:par>
                                <p:cTn id="208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9" dur="500" fill="hold"/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0" dur="500" fill="hold"/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3">
                                            <p:graphicEl>
                                              <a:dgm id="{E5CD5F12-2A1C-4C7D-9CF0-93D02DC9D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7250"/>
                            </p:stCondLst>
                            <p:childTnLst>
                              <p:par>
                                <p:cTn id="214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5" dur="500" fill="hold"/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3">
                                            <p:graphicEl>
                                              <a:dgm id="{C5057EF7-798A-4975-9705-CA400E8F1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750"/>
                            </p:stCondLst>
                            <p:childTnLst>
                              <p:par>
                                <p:cTn id="220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3">
                                            <p:graphicEl>
                                              <a:dgm id="{007A883C-CAC9-4288-9C72-5666D205D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Graphic spid="3" grpId="1">
        <p:bldSub>
          <a:bldDgm bld="lvlOne"/>
        </p:bldSub>
      </p:bldGraphic>
      <p:bldGraphic spid="3" grpId="3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0" y="2015862"/>
            <a:ext cx="4721528" cy="3937028"/>
          </a:xfrm>
          <a:prstGeom prst="rect">
            <a:avLst/>
          </a:prstGeom>
        </p:spPr>
      </p:pic>
      <p:sp>
        <p:nvSpPr>
          <p:cNvPr id="23" name="标题 2"/>
          <p:cNvSpPr>
            <a:spLocks noGrp="1"/>
          </p:cNvSpPr>
          <p:nvPr>
            <p:ph type="title" idx="4294967295"/>
          </p:nvPr>
        </p:nvSpPr>
        <p:spPr>
          <a:xfrm>
            <a:off x="269508" y="487895"/>
            <a:ext cx="4381406" cy="42473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 sz="2400" dirty="0" smtClean="0">
                <a:latin typeface="+mn-ea"/>
                <a:ea typeface="+mn-ea"/>
              </a:rPr>
              <a:t>意想不到</a:t>
            </a:r>
            <a:r>
              <a:rPr lang="en-US" altLang="zh-CN" sz="2400" dirty="0" smtClean="0">
                <a:latin typeface="+mn-ea"/>
                <a:ea typeface="+mn-ea"/>
              </a:rPr>
              <a:t>——  </a:t>
            </a:r>
            <a:r>
              <a:rPr lang="zh-CN" altLang="en-US" sz="5400" dirty="0" smtClean="0">
                <a:latin typeface="+mn-ea"/>
                <a:ea typeface="+mn-ea"/>
              </a:rPr>
              <a:t>洗碗机</a:t>
            </a:r>
            <a:endParaRPr lang="zh-CN" altLang="en-US" sz="54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9"/>
          <a:stretch/>
        </p:blipFill>
        <p:spPr>
          <a:xfrm>
            <a:off x="3997960" y="2225134"/>
            <a:ext cx="2011680" cy="241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00569" y="2197350"/>
            <a:ext cx="4350619" cy="2424318"/>
          </a:xfrm>
          <a:prstGeom prst="rect">
            <a:avLst/>
          </a:prstGeom>
          <a:solidFill>
            <a:srgbClr val="95BC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2952" y="2191617"/>
            <a:ext cx="2641027" cy="25055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041" y="2317330"/>
            <a:ext cx="2021304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5332" kern="0" dirty="0" smtClean="0">
                <a:solidFill>
                  <a:schemeClr val="bg1"/>
                </a:solidFill>
                <a:cs typeface="+mn-ea"/>
                <a:sym typeface="+mn-lt"/>
              </a:rPr>
              <a:t>194%</a:t>
            </a:r>
            <a:endParaRPr lang="zh-CN" altLang="en-US" sz="5332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1"/>
          <p:cNvCxnSpPr/>
          <p:nvPr/>
        </p:nvCxnSpPr>
        <p:spPr>
          <a:xfrm>
            <a:off x="6419475" y="3253134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98877" y="3267340"/>
            <a:ext cx="17091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zh-CN" altLang="en-US" sz="2133" kern="0" dirty="0">
                <a:solidFill>
                  <a:schemeClr val="bg1"/>
                </a:solidFill>
                <a:cs typeface="+mn-ea"/>
                <a:sym typeface="+mn-lt"/>
              </a:rPr>
              <a:t>同期</a:t>
            </a:r>
            <a:r>
              <a:rPr lang="zh-CN" altLang="en-US" sz="2133" kern="0" dirty="0" smtClean="0">
                <a:solidFill>
                  <a:schemeClr val="bg1"/>
                </a:solidFill>
                <a:cs typeface="+mn-ea"/>
                <a:sym typeface="+mn-lt"/>
              </a:rPr>
              <a:t>增幅</a:t>
            </a:r>
            <a:r>
              <a:rPr lang="en-US" altLang="zh-CN" sz="2133" kern="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1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5970302" y="3863560"/>
            <a:ext cx="2166326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kumimoji="1"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惠州男球迷最贴心</a:t>
            </a:r>
            <a:endParaRPr kumimoji="1"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4000">
        <p14:warp dir="in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5" grpId="0" animBg="1"/>
      <p:bldP spid="16" grpId="0"/>
      <p:bldP spid="26" grpId="0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乳白玻璃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5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558D4D-DA52-4E76-A54E-F23863681446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3915</TotalTime>
  <Words>437</Words>
  <Application>Microsoft Office PowerPoint</Application>
  <PresentationFormat>宽屏</PresentationFormat>
  <Paragraphs>134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意想不到——  洗碗机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HP</cp:lastModifiedBy>
  <cp:revision>249</cp:revision>
  <dcterms:created xsi:type="dcterms:W3CDTF">2015-08-18T02:51:41Z</dcterms:created>
  <dcterms:modified xsi:type="dcterms:W3CDTF">2019-03-13T07:38:10Z</dcterms:modified>
  <cp:category/>
  <cp:contentStatus/>
</cp:coreProperties>
</file>